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981" r:id="rId2"/>
    <p:sldId id="982" r:id="rId3"/>
    <p:sldId id="983" r:id="rId4"/>
    <p:sldId id="1068" r:id="rId5"/>
    <p:sldId id="985" r:id="rId6"/>
    <p:sldId id="1077" r:id="rId7"/>
    <p:sldId id="993" r:id="rId8"/>
    <p:sldId id="1094" r:id="rId9"/>
    <p:sldId id="1091" r:id="rId10"/>
    <p:sldId id="1044" r:id="rId11"/>
    <p:sldId id="1095" r:id="rId12"/>
    <p:sldId id="1093" r:id="rId13"/>
    <p:sldId id="992" r:id="rId14"/>
    <p:sldId id="1096" r:id="rId15"/>
    <p:sldId id="1097" r:id="rId16"/>
    <p:sldId id="1098" r:id="rId17"/>
    <p:sldId id="1099" r:id="rId18"/>
    <p:sldId id="1100" r:id="rId19"/>
    <p:sldId id="1101" r:id="rId20"/>
    <p:sldId id="1102" r:id="rId21"/>
    <p:sldId id="1103" r:id="rId22"/>
    <p:sldId id="1104" r:id="rId23"/>
    <p:sldId id="1105" r:id="rId24"/>
    <p:sldId id="1106" r:id="rId25"/>
    <p:sldId id="1107" r:id="rId26"/>
    <p:sldId id="1108" r:id="rId27"/>
    <p:sldId id="1109" r:id="rId28"/>
    <p:sldId id="1110" r:id="rId29"/>
    <p:sldId id="1111" r:id="rId30"/>
    <p:sldId id="1112" r:id="rId31"/>
    <p:sldId id="1113" r:id="rId32"/>
    <p:sldId id="1114" r:id="rId33"/>
    <p:sldId id="1115" r:id="rId34"/>
    <p:sldId id="1116" r:id="rId35"/>
    <p:sldId id="1117" r:id="rId36"/>
    <p:sldId id="1118" r:id="rId37"/>
    <p:sldId id="1119" r:id="rId38"/>
    <p:sldId id="1120" r:id="rId39"/>
    <p:sldId id="1121" r:id="rId40"/>
    <p:sldId id="1122" r:id="rId41"/>
    <p:sldId id="1123" r:id="rId42"/>
    <p:sldId id="1124" r:id="rId43"/>
    <p:sldId id="1125" r:id="rId44"/>
    <p:sldId id="1126" r:id="rId45"/>
    <p:sldId id="1127" r:id="rId46"/>
    <p:sldId id="1084" r:id="rId47"/>
    <p:sldId id="1128" r:id="rId48"/>
    <p:sldId id="1038"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96728E7C-22CD-44FC-863B-CE948074D2C7}">
          <p14:sldIdLst>
            <p14:sldId id="981"/>
            <p14:sldId id="982"/>
            <p14:sldId id="983"/>
            <p14:sldId id="1068"/>
            <p14:sldId id="985"/>
            <p14:sldId id="1077"/>
            <p14:sldId id="993"/>
            <p14:sldId id="1094"/>
            <p14:sldId id="1091"/>
            <p14:sldId id="1044"/>
            <p14:sldId id="1095"/>
            <p14:sldId id="1093"/>
            <p14:sldId id="992"/>
            <p14:sldId id="1096"/>
            <p14:sldId id="1097"/>
            <p14:sldId id="1098"/>
            <p14:sldId id="1099"/>
            <p14:sldId id="1100"/>
            <p14:sldId id="1101"/>
            <p14:sldId id="1102"/>
            <p14:sldId id="1103"/>
            <p14:sldId id="1104"/>
            <p14:sldId id="1105"/>
            <p14:sldId id="1106"/>
            <p14:sldId id="1107"/>
            <p14:sldId id="1108"/>
            <p14:sldId id="1109"/>
            <p14:sldId id="1110"/>
            <p14:sldId id="1111"/>
            <p14:sldId id="1112"/>
            <p14:sldId id="1113"/>
            <p14:sldId id="1114"/>
            <p14:sldId id="1115"/>
            <p14:sldId id="1116"/>
            <p14:sldId id="1117"/>
            <p14:sldId id="1118"/>
            <p14:sldId id="1119"/>
            <p14:sldId id="1120"/>
            <p14:sldId id="1121"/>
            <p14:sldId id="1122"/>
            <p14:sldId id="1123"/>
            <p14:sldId id="1124"/>
            <p14:sldId id="1125"/>
            <p14:sldId id="1126"/>
            <p14:sldId id="1127"/>
            <p14:sldId id="1084"/>
            <p14:sldId id="1128"/>
            <p14:sldId id="1038"/>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AL" initials="M" lastIdx="3" clrIdx="0">
    <p:extLst>
      <p:ext uri="{19B8F6BF-5375-455C-9EA6-DF929625EA0E}">
        <p15:presenceInfo xmlns:p15="http://schemas.microsoft.com/office/powerpoint/2012/main" userId="MICHEA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4516"/>
    <a:srgbClr val="0000FF"/>
    <a:srgbClr val="A3A3A3"/>
    <a:srgbClr val="DBDBDB"/>
    <a:srgbClr val="FFFFFF"/>
    <a:srgbClr val="C0C0C0"/>
    <a:srgbClr val="B2B2B2"/>
    <a:srgbClr val="FF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83145" autoAdjust="0"/>
  </p:normalViewPr>
  <p:slideViewPr>
    <p:cSldViewPr snapToObjects="1">
      <p:cViewPr varScale="1">
        <p:scale>
          <a:sx n="95" d="100"/>
          <a:sy n="95" d="100"/>
        </p:scale>
        <p:origin x="1866" y="66"/>
      </p:cViewPr>
      <p:guideLst>
        <p:guide orient="horz" pos="2160"/>
        <p:guide pos="2880"/>
      </p:guideLst>
    </p:cSldViewPr>
  </p:slideViewPr>
  <p:outlineViewPr>
    <p:cViewPr>
      <p:scale>
        <a:sx n="33" d="100"/>
        <a:sy n="33" d="100"/>
      </p:scale>
      <p:origin x="0" y="-4194"/>
    </p:cViewPr>
  </p:outlineViewPr>
  <p:notesTextViewPr>
    <p:cViewPr>
      <p:scale>
        <a:sx n="100" d="100"/>
        <a:sy n="100" d="100"/>
      </p:scale>
      <p:origin x="0" y="0"/>
    </p:cViewPr>
  </p:notesTextViewPr>
  <p:sorterViewPr>
    <p:cViewPr>
      <p:scale>
        <a:sx n="66" d="100"/>
        <a:sy n="66" d="100"/>
      </p:scale>
      <p:origin x="0" y="-1608"/>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CDECDCF-17E5-470E-B469-2AD9469C0706}" type="doc">
      <dgm:prSet loTypeId="urn:microsoft.com/office/officeart/2005/8/layout/pyramid2" loCatId="list" qsTypeId="urn:microsoft.com/office/officeart/2005/8/quickstyle/simple1" qsCatId="simple" csTypeId="urn:microsoft.com/office/officeart/2005/8/colors/accent1_2" csCatId="accent1" phldr="1"/>
      <dgm:spPr/>
    </dgm:pt>
    <dgm:pt modelId="{BD686231-E0F1-4DB4-AB0D-758C99B732FA}">
      <dgm:prSet phldrT="[Text]"/>
      <dgm:spPr/>
      <dgm:t>
        <a:bodyPr/>
        <a:lstStyle/>
        <a:p>
          <a:r>
            <a:rPr lang="en-US" dirty="0" err="1"/>
            <a:t>Appication</a:t>
          </a:r>
          <a:r>
            <a:rPr lang="en-US" dirty="0"/>
            <a:t> Layer</a:t>
          </a:r>
        </a:p>
        <a:p>
          <a:r>
            <a:rPr lang="en-US" dirty="0"/>
            <a:t>MQTT</a:t>
          </a:r>
        </a:p>
      </dgm:t>
    </dgm:pt>
    <dgm:pt modelId="{2C4D2682-E631-4062-A3C0-262495F8B1A6}" type="parTrans" cxnId="{70120814-B15C-430F-97E8-DD828B02A58A}">
      <dgm:prSet/>
      <dgm:spPr/>
      <dgm:t>
        <a:bodyPr/>
        <a:lstStyle/>
        <a:p>
          <a:endParaRPr lang="en-US"/>
        </a:p>
      </dgm:t>
    </dgm:pt>
    <dgm:pt modelId="{97F15D37-6560-4795-BDFB-7BA98FE96BD3}" type="sibTrans" cxnId="{70120814-B15C-430F-97E8-DD828B02A58A}">
      <dgm:prSet/>
      <dgm:spPr/>
      <dgm:t>
        <a:bodyPr/>
        <a:lstStyle/>
        <a:p>
          <a:endParaRPr lang="en-US"/>
        </a:p>
      </dgm:t>
    </dgm:pt>
    <dgm:pt modelId="{D8EFA0AD-0A45-4C17-A2FD-A2FD2DEB446D}">
      <dgm:prSet phldrT="[Text]"/>
      <dgm:spPr/>
      <dgm:t>
        <a:bodyPr/>
        <a:lstStyle/>
        <a:p>
          <a:r>
            <a:rPr lang="en-US" dirty="0"/>
            <a:t>Transport Layer</a:t>
          </a:r>
        </a:p>
        <a:p>
          <a:r>
            <a:rPr lang="en-US" dirty="0"/>
            <a:t>TCP</a:t>
          </a:r>
        </a:p>
      </dgm:t>
    </dgm:pt>
    <dgm:pt modelId="{0E858F96-9CAC-4370-8753-56236CAAC688}" type="parTrans" cxnId="{554E090A-FC36-4137-AA68-B093E592E702}">
      <dgm:prSet/>
      <dgm:spPr/>
      <dgm:t>
        <a:bodyPr/>
        <a:lstStyle/>
        <a:p>
          <a:endParaRPr lang="en-US"/>
        </a:p>
      </dgm:t>
    </dgm:pt>
    <dgm:pt modelId="{3FEB0A20-6401-4A26-B7F4-1CAD0A87A0AA}" type="sibTrans" cxnId="{554E090A-FC36-4137-AA68-B093E592E702}">
      <dgm:prSet/>
      <dgm:spPr/>
      <dgm:t>
        <a:bodyPr/>
        <a:lstStyle/>
        <a:p>
          <a:endParaRPr lang="en-US"/>
        </a:p>
      </dgm:t>
    </dgm:pt>
    <dgm:pt modelId="{23BCE46B-72B8-4AF5-B92D-8F105B6628DC}">
      <dgm:prSet phldrT="[Text]"/>
      <dgm:spPr/>
      <dgm:t>
        <a:bodyPr/>
        <a:lstStyle/>
        <a:p>
          <a:r>
            <a:rPr lang="en-US" dirty="0"/>
            <a:t>Physical Layer</a:t>
          </a:r>
        </a:p>
        <a:p>
          <a:r>
            <a:rPr lang="en-US" dirty="0"/>
            <a:t>GSM/GPRS</a:t>
          </a:r>
        </a:p>
      </dgm:t>
    </dgm:pt>
    <dgm:pt modelId="{C1FCE42E-F829-4213-A7C1-2D51078A0B00}" type="parTrans" cxnId="{6CE90285-3E4B-48F5-A80B-64DC268B734D}">
      <dgm:prSet/>
      <dgm:spPr/>
      <dgm:t>
        <a:bodyPr/>
        <a:lstStyle/>
        <a:p>
          <a:endParaRPr lang="en-US"/>
        </a:p>
      </dgm:t>
    </dgm:pt>
    <dgm:pt modelId="{717B2A82-9442-4B01-B159-AEC692553784}" type="sibTrans" cxnId="{6CE90285-3E4B-48F5-A80B-64DC268B734D}">
      <dgm:prSet/>
      <dgm:spPr/>
      <dgm:t>
        <a:bodyPr/>
        <a:lstStyle/>
        <a:p>
          <a:endParaRPr lang="en-US"/>
        </a:p>
      </dgm:t>
    </dgm:pt>
    <dgm:pt modelId="{DBAD0EFD-CA70-42B0-ABB2-CEB9E72956FD}" type="pres">
      <dgm:prSet presAssocID="{2CDECDCF-17E5-470E-B469-2AD9469C0706}" presName="compositeShape" presStyleCnt="0">
        <dgm:presLayoutVars>
          <dgm:dir/>
          <dgm:resizeHandles/>
        </dgm:presLayoutVars>
      </dgm:prSet>
      <dgm:spPr/>
    </dgm:pt>
    <dgm:pt modelId="{5EE80617-82CC-4B07-874E-57A3EABDC849}" type="pres">
      <dgm:prSet presAssocID="{2CDECDCF-17E5-470E-B469-2AD9469C0706}" presName="pyramid" presStyleLbl="node1" presStyleIdx="0" presStyleCnt="1"/>
      <dgm:spPr/>
    </dgm:pt>
    <dgm:pt modelId="{F60E777F-2A1E-4B20-81FB-72C89892F6A5}" type="pres">
      <dgm:prSet presAssocID="{2CDECDCF-17E5-470E-B469-2AD9469C0706}" presName="theList" presStyleCnt="0"/>
      <dgm:spPr/>
    </dgm:pt>
    <dgm:pt modelId="{E52C4D58-A8F7-47CF-9F3C-238984FECC89}" type="pres">
      <dgm:prSet presAssocID="{BD686231-E0F1-4DB4-AB0D-758C99B732FA}" presName="aNode" presStyleLbl="fgAcc1" presStyleIdx="0" presStyleCnt="3" custScaleY="58519">
        <dgm:presLayoutVars>
          <dgm:bulletEnabled val="1"/>
        </dgm:presLayoutVars>
      </dgm:prSet>
      <dgm:spPr/>
    </dgm:pt>
    <dgm:pt modelId="{7ECD9222-129F-47E5-A129-C285C8693303}" type="pres">
      <dgm:prSet presAssocID="{BD686231-E0F1-4DB4-AB0D-758C99B732FA}" presName="aSpace" presStyleCnt="0"/>
      <dgm:spPr/>
    </dgm:pt>
    <dgm:pt modelId="{133E95B1-6138-4E8C-ABA2-138EC5CA685B}" type="pres">
      <dgm:prSet presAssocID="{D8EFA0AD-0A45-4C17-A2FD-A2FD2DEB446D}" presName="aNode" presStyleLbl="fgAcc1" presStyleIdx="1" presStyleCnt="3" custScaleY="61916">
        <dgm:presLayoutVars>
          <dgm:bulletEnabled val="1"/>
        </dgm:presLayoutVars>
      </dgm:prSet>
      <dgm:spPr/>
    </dgm:pt>
    <dgm:pt modelId="{4D8FF2D9-D131-4266-968F-B8D0459C3755}" type="pres">
      <dgm:prSet presAssocID="{D8EFA0AD-0A45-4C17-A2FD-A2FD2DEB446D}" presName="aSpace" presStyleCnt="0"/>
      <dgm:spPr/>
    </dgm:pt>
    <dgm:pt modelId="{2C1846FD-CDDF-4810-A4C8-BECCD9848B5C}" type="pres">
      <dgm:prSet presAssocID="{23BCE46B-72B8-4AF5-B92D-8F105B6628DC}" presName="aNode" presStyleLbl="fgAcc1" presStyleIdx="2" presStyleCnt="3" custScaleY="64893">
        <dgm:presLayoutVars>
          <dgm:bulletEnabled val="1"/>
        </dgm:presLayoutVars>
      </dgm:prSet>
      <dgm:spPr/>
    </dgm:pt>
    <dgm:pt modelId="{20C641A8-DC71-4D03-9086-666D36DDF72A}" type="pres">
      <dgm:prSet presAssocID="{23BCE46B-72B8-4AF5-B92D-8F105B6628DC}" presName="aSpace" presStyleCnt="0"/>
      <dgm:spPr/>
    </dgm:pt>
  </dgm:ptLst>
  <dgm:cxnLst>
    <dgm:cxn modelId="{554E090A-FC36-4137-AA68-B093E592E702}" srcId="{2CDECDCF-17E5-470E-B469-2AD9469C0706}" destId="{D8EFA0AD-0A45-4C17-A2FD-A2FD2DEB446D}" srcOrd="1" destOrd="0" parTransId="{0E858F96-9CAC-4370-8753-56236CAAC688}" sibTransId="{3FEB0A20-6401-4A26-B7F4-1CAD0A87A0AA}"/>
    <dgm:cxn modelId="{70120814-B15C-430F-97E8-DD828B02A58A}" srcId="{2CDECDCF-17E5-470E-B469-2AD9469C0706}" destId="{BD686231-E0F1-4DB4-AB0D-758C99B732FA}" srcOrd="0" destOrd="0" parTransId="{2C4D2682-E631-4062-A3C0-262495F8B1A6}" sibTransId="{97F15D37-6560-4795-BDFB-7BA98FE96BD3}"/>
    <dgm:cxn modelId="{53748F74-5D80-448F-99BE-C11BCE6EB214}" type="presOf" srcId="{23BCE46B-72B8-4AF5-B92D-8F105B6628DC}" destId="{2C1846FD-CDDF-4810-A4C8-BECCD9848B5C}" srcOrd="0" destOrd="0" presId="urn:microsoft.com/office/officeart/2005/8/layout/pyramid2"/>
    <dgm:cxn modelId="{1EAB7B77-3F19-45DE-8724-B6473B5D7672}" type="presOf" srcId="{D8EFA0AD-0A45-4C17-A2FD-A2FD2DEB446D}" destId="{133E95B1-6138-4E8C-ABA2-138EC5CA685B}" srcOrd="0" destOrd="0" presId="urn:microsoft.com/office/officeart/2005/8/layout/pyramid2"/>
    <dgm:cxn modelId="{6CE90285-3E4B-48F5-A80B-64DC268B734D}" srcId="{2CDECDCF-17E5-470E-B469-2AD9469C0706}" destId="{23BCE46B-72B8-4AF5-B92D-8F105B6628DC}" srcOrd="2" destOrd="0" parTransId="{C1FCE42E-F829-4213-A7C1-2D51078A0B00}" sibTransId="{717B2A82-9442-4B01-B159-AEC692553784}"/>
    <dgm:cxn modelId="{6DFCD1D4-45EB-477F-8DCD-45BB198B18F2}" type="presOf" srcId="{2CDECDCF-17E5-470E-B469-2AD9469C0706}" destId="{DBAD0EFD-CA70-42B0-ABB2-CEB9E72956FD}" srcOrd="0" destOrd="0" presId="urn:microsoft.com/office/officeart/2005/8/layout/pyramid2"/>
    <dgm:cxn modelId="{36FA6ADF-094E-4AA9-A8E6-C300489338A7}" type="presOf" srcId="{BD686231-E0F1-4DB4-AB0D-758C99B732FA}" destId="{E52C4D58-A8F7-47CF-9F3C-238984FECC89}" srcOrd="0" destOrd="0" presId="urn:microsoft.com/office/officeart/2005/8/layout/pyramid2"/>
    <dgm:cxn modelId="{51AB06BA-6599-4679-AC9B-87EFF0793468}" type="presParOf" srcId="{DBAD0EFD-CA70-42B0-ABB2-CEB9E72956FD}" destId="{5EE80617-82CC-4B07-874E-57A3EABDC849}" srcOrd="0" destOrd="0" presId="urn:microsoft.com/office/officeart/2005/8/layout/pyramid2"/>
    <dgm:cxn modelId="{F3DE2B25-2F2C-4DD9-A297-8D1E08F97967}" type="presParOf" srcId="{DBAD0EFD-CA70-42B0-ABB2-CEB9E72956FD}" destId="{F60E777F-2A1E-4B20-81FB-72C89892F6A5}" srcOrd="1" destOrd="0" presId="urn:microsoft.com/office/officeart/2005/8/layout/pyramid2"/>
    <dgm:cxn modelId="{A43F4B30-2228-484E-B9F5-0718B8C8D97A}" type="presParOf" srcId="{F60E777F-2A1E-4B20-81FB-72C89892F6A5}" destId="{E52C4D58-A8F7-47CF-9F3C-238984FECC89}" srcOrd="0" destOrd="0" presId="urn:microsoft.com/office/officeart/2005/8/layout/pyramid2"/>
    <dgm:cxn modelId="{19E88AEE-A247-400A-9EE4-4305A540D6B0}" type="presParOf" srcId="{F60E777F-2A1E-4B20-81FB-72C89892F6A5}" destId="{7ECD9222-129F-47E5-A129-C285C8693303}" srcOrd="1" destOrd="0" presId="urn:microsoft.com/office/officeart/2005/8/layout/pyramid2"/>
    <dgm:cxn modelId="{DD1B7CF6-2132-4907-81C0-16DD71D08238}" type="presParOf" srcId="{F60E777F-2A1E-4B20-81FB-72C89892F6A5}" destId="{133E95B1-6138-4E8C-ABA2-138EC5CA685B}" srcOrd="2" destOrd="0" presId="urn:microsoft.com/office/officeart/2005/8/layout/pyramid2"/>
    <dgm:cxn modelId="{FFD1AF20-1248-46F5-8AA9-678699DC2524}" type="presParOf" srcId="{F60E777F-2A1E-4B20-81FB-72C89892F6A5}" destId="{4D8FF2D9-D131-4266-968F-B8D0459C3755}" srcOrd="3" destOrd="0" presId="urn:microsoft.com/office/officeart/2005/8/layout/pyramid2"/>
    <dgm:cxn modelId="{CADB3AE9-A563-4635-86BC-D138AC29B706}" type="presParOf" srcId="{F60E777F-2A1E-4B20-81FB-72C89892F6A5}" destId="{2C1846FD-CDDF-4810-A4C8-BECCD9848B5C}" srcOrd="4" destOrd="0" presId="urn:microsoft.com/office/officeart/2005/8/layout/pyramid2"/>
    <dgm:cxn modelId="{42A53E37-6E83-4260-8AFD-E23F3F01CD3B}" type="presParOf" srcId="{F60E777F-2A1E-4B20-81FB-72C89892F6A5}" destId="{20C641A8-DC71-4D03-9086-666D36DDF72A}" srcOrd="5" destOrd="0" presId="urn:microsoft.com/office/officeart/2005/8/layout/pyramid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80617-82CC-4B07-874E-57A3EABDC849}">
      <dsp:nvSpPr>
        <dsp:cNvPr id="0" name=""/>
        <dsp:cNvSpPr/>
      </dsp:nvSpPr>
      <dsp:spPr>
        <a:xfrm>
          <a:off x="241956" y="0"/>
          <a:ext cx="2825988" cy="282598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2C4D58-A8F7-47CF-9F3C-238984FECC89}">
      <dsp:nvSpPr>
        <dsp:cNvPr id="0" name=""/>
        <dsp:cNvSpPr/>
      </dsp:nvSpPr>
      <dsp:spPr>
        <a:xfrm>
          <a:off x="1654950" y="282715"/>
          <a:ext cx="1836892" cy="593666"/>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err="1"/>
            <a:t>Appication</a:t>
          </a:r>
          <a:r>
            <a:rPr lang="en-US" sz="1300" kern="1200" dirty="0"/>
            <a:t> Layer</a:t>
          </a:r>
        </a:p>
        <a:p>
          <a:pPr marL="0" lvl="0" indent="0" algn="ctr" defTabSz="577850">
            <a:lnSpc>
              <a:spcPct val="90000"/>
            </a:lnSpc>
            <a:spcBef>
              <a:spcPct val="0"/>
            </a:spcBef>
            <a:spcAft>
              <a:spcPct val="35000"/>
            </a:spcAft>
            <a:buNone/>
          </a:pPr>
          <a:r>
            <a:rPr lang="en-US" sz="1300" kern="1200" dirty="0"/>
            <a:t>MQTT</a:t>
          </a:r>
        </a:p>
      </dsp:txBody>
      <dsp:txXfrm>
        <a:off x="1683930" y="311695"/>
        <a:ext cx="1778932" cy="535706"/>
      </dsp:txXfrm>
    </dsp:sp>
    <dsp:sp modelId="{133E95B1-6138-4E8C-ABA2-138EC5CA685B}">
      <dsp:nvSpPr>
        <dsp:cNvPr id="0" name=""/>
        <dsp:cNvSpPr/>
      </dsp:nvSpPr>
      <dsp:spPr>
        <a:xfrm>
          <a:off x="1654950" y="1003192"/>
          <a:ext cx="1836892" cy="628128"/>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Transport Layer</a:t>
          </a:r>
        </a:p>
        <a:p>
          <a:pPr marL="0" lvl="0" indent="0" algn="ctr" defTabSz="577850">
            <a:lnSpc>
              <a:spcPct val="90000"/>
            </a:lnSpc>
            <a:spcBef>
              <a:spcPct val="0"/>
            </a:spcBef>
            <a:spcAft>
              <a:spcPct val="35000"/>
            </a:spcAft>
            <a:buNone/>
          </a:pPr>
          <a:r>
            <a:rPr lang="en-US" sz="1300" kern="1200" dirty="0"/>
            <a:t>TCP</a:t>
          </a:r>
        </a:p>
      </dsp:txBody>
      <dsp:txXfrm>
        <a:off x="1685613" y="1033855"/>
        <a:ext cx="1775566" cy="566802"/>
      </dsp:txXfrm>
    </dsp:sp>
    <dsp:sp modelId="{2C1846FD-CDDF-4810-A4C8-BECCD9848B5C}">
      <dsp:nvSpPr>
        <dsp:cNvPr id="0" name=""/>
        <dsp:cNvSpPr/>
      </dsp:nvSpPr>
      <dsp:spPr>
        <a:xfrm>
          <a:off x="1654950" y="1758132"/>
          <a:ext cx="1836892" cy="65833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Physical Layer</a:t>
          </a:r>
        </a:p>
        <a:p>
          <a:pPr marL="0" lvl="0" indent="0" algn="ctr" defTabSz="577850">
            <a:lnSpc>
              <a:spcPct val="90000"/>
            </a:lnSpc>
            <a:spcBef>
              <a:spcPct val="0"/>
            </a:spcBef>
            <a:spcAft>
              <a:spcPct val="35000"/>
            </a:spcAft>
            <a:buNone/>
          </a:pPr>
          <a:r>
            <a:rPr lang="en-US" sz="1300" kern="1200" dirty="0"/>
            <a:t>GSM/GPRS</a:t>
          </a:r>
        </a:p>
      </dsp:txBody>
      <dsp:txXfrm>
        <a:off x="1687087" y="1790269"/>
        <a:ext cx="1772618" cy="594056"/>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63D4C1-20F2-4747-938B-5459EFC63395}" type="datetimeFigureOut">
              <a:rPr lang="en-US" smtClean="0"/>
              <a:pPr/>
              <a:t>7/11/2021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5EB12F-C02B-4710-AFAE-F9D659A71527}" type="slidenum">
              <a:rPr lang="en-US" smtClean="0"/>
              <a:pPr/>
              <a:t>‹#›</a:t>
            </a:fld>
            <a:endParaRPr lang="en-US"/>
          </a:p>
        </p:txBody>
      </p:sp>
    </p:spTree>
    <p:extLst>
      <p:ext uri="{BB962C8B-B14F-4D97-AF65-F5344CB8AC3E}">
        <p14:creationId xmlns:p14="http://schemas.microsoft.com/office/powerpoint/2010/main" val="3854287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Kính thưa các thầy cô và mọi người có mặt trong buổi lễ bảo vệ tốt nghiệp ngày hôm nay, em là Trần Hùng Mạnh. Sinh viên lớp KTĐK&amp;TDDH 03 – K61. Dưới sự hướng dẫn của thầy Hoàng Sĩ Hồng, sau thời gian hơn 3 tháng thực hiện, em đã hoàn thành đồ án tốt nghiệp của mình với đề tài: Thiết kế thiết bị thu thập thông tin hiện trường ứng dụng trong hệ thống quản lý giám sát xe công trình. Sau đây em xin trình bày báo cáo về đề tài tốt nghiệp của mình.</a:t>
            </a:r>
          </a:p>
        </p:txBody>
      </p:sp>
      <p:sp>
        <p:nvSpPr>
          <p:cNvPr id="4" name="Slide Number Placeholder 3"/>
          <p:cNvSpPr>
            <a:spLocks noGrp="1"/>
          </p:cNvSpPr>
          <p:nvPr>
            <p:ph type="sldNum" sz="quarter" idx="10"/>
          </p:nvPr>
        </p:nvSpPr>
        <p:spPr/>
        <p:txBody>
          <a:bodyPr/>
          <a:lstStyle/>
          <a:p>
            <a:fld id="{D05EB12F-C02B-4710-AFAE-F9D659A71527}" type="slidenum">
              <a:rPr lang="en-US" smtClean="0"/>
              <a:pPr/>
              <a:t>1</a:t>
            </a:fld>
            <a:endParaRPr lang="en-US"/>
          </a:p>
        </p:txBody>
      </p:sp>
    </p:spTree>
    <p:extLst>
      <p:ext uri="{BB962C8B-B14F-4D97-AF65-F5344CB8AC3E}">
        <p14:creationId xmlns:p14="http://schemas.microsoft.com/office/powerpoint/2010/main" val="3345639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Từ các khối trong sơ đồ tổng quan, em lựa chọn các linh kiện chính của từng khối như sau.</a:t>
            </a:r>
          </a:p>
        </p:txBody>
      </p:sp>
      <p:sp>
        <p:nvSpPr>
          <p:cNvPr id="4" name="Slide Number Placeholder 3"/>
          <p:cNvSpPr>
            <a:spLocks noGrp="1"/>
          </p:cNvSpPr>
          <p:nvPr>
            <p:ph type="sldNum" sz="quarter" idx="10"/>
          </p:nvPr>
        </p:nvSpPr>
        <p:spPr/>
        <p:txBody>
          <a:bodyPr/>
          <a:lstStyle/>
          <a:p>
            <a:fld id="{D05EB12F-C02B-4710-AFAE-F9D659A71527}" type="slidenum">
              <a:rPr lang="en-US" smtClean="0"/>
              <a:pPr/>
              <a:t>10</a:t>
            </a:fld>
            <a:endParaRPr lang="en-US"/>
          </a:p>
        </p:txBody>
      </p:sp>
    </p:spTree>
    <p:extLst>
      <p:ext uri="{BB962C8B-B14F-4D97-AF65-F5344CB8AC3E}">
        <p14:creationId xmlns:p14="http://schemas.microsoft.com/office/powerpoint/2010/main" val="4076692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Các giao thức phần cứng sử dụng trong thiết bị.</a:t>
            </a:r>
          </a:p>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11</a:t>
            </a:fld>
            <a:endParaRPr lang="en-US"/>
          </a:p>
        </p:txBody>
      </p:sp>
    </p:spTree>
    <p:extLst>
      <p:ext uri="{BB962C8B-B14F-4D97-AF65-F5344CB8AC3E}">
        <p14:creationId xmlns:p14="http://schemas.microsoft.com/office/powerpoint/2010/main" val="95658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12</a:t>
            </a:fld>
            <a:endParaRPr lang="en-US"/>
          </a:p>
        </p:txBody>
      </p:sp>
    </p:spTree>
    <p:extLst>
      <p:ext uri="{BB962C8B-B14F-4D97-AF65-F5344CB8AC3E}">
        <p14:creationId xmlns:p14="http://schemas.microsoft.com/office/powerpoint/2010/main" val="3968990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13</a:t>
            </a:fld>
            <a:endParaRPr lang="en-US"/>
          </a:p>
        </p:txBody>
      </p:sp>
    </p:spTree>
    <p:extLst>
      <p:ext uri="{BB962C8B-B14F-4D97-AF65-F5344CB8AC3E}">
        <p14:creationId xmlns:p14="http://schemas.microsoft.com/office/powerpoint/2010/main" val="645366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Khối nguồn là trái tim của hệ thống, quyết định phần lớn đến sự ổn định khi vận hành thiết bị trong thời gian dài. Do đó cần tính toán thiết kế nguồn một cách hợp  lí nhất.</a:t>
            </a:r>
          </a:p>
          <a:p>
            <a:r>
              <a:rPr lang="en-US" dirty="0"/>
              <a:t>Sau khi tìm hiểu và khảo sát mức độ tiêu thụ của các thành phần trong hệ thống, em quyết định thiết kế nguồn theo 2 phần:</a:t>
            </a:r>
          </a:p>
          <a:p>
            <a:pPr marL="171450" indent="-171450">
              <a:buFontTx/>
              <a:buChar char="-"/>
            </a:pPr>
            <a:r>
              <a:rPr lang="en-US" dirty="0"/>
              <a:t>Phần nguồn cho riêng module SIM</a:t>
            </a:r>
          </a:p>
          <a:p>
            <a:pPr marL="171450" indent="-171450">
              <a:buFontTx/>
              <a:buChar char="-"/>
            </a:pPr>
            <a:r>
              <a:rPr lang="en-US" dirty="0"/>
              <a:t>Phần nguồn cho những thành phần còn lại</a:t>
            </a:r>
          </a:p>
          <a:p>
            <a:pPr marL="0" indent="0">
              <a:buFontTx/>
              <a:buNone/>
            </a:pPr>
            <a:r>
              <a:rPr lang="en-US" dirty="0"/>
              <a:t>Đối với module sim, do yêu cầu về dòng điện khá cao, độ sụt áp của nguồn không dưới 3.7V, do đó em sẽ thiết kế mạch nguồn Buck cho module SIM</a:t>
            </a:r>
          </a:p>
        </p:txBody>
      </p:sp>
      <p:sp>
        <p:nvSpPr>
          <p:cNvPr id="4" name="Slide Number Placeholder 3"/>
          <p:cNvSpPr>
            <a:spLocks noGrp="1"/>
          </p:cNvSpPr>
          <p:nvPr>
            <p:ph type="sldNum" sz="quarter" idx="10"/>
          </p:nvPr>
        </p:nvSpPr>
        <p:spPr/>
        <p:txBody>
          <a:bodyPr/>
          <a:lstStyle/>
          <a:p>
            <a:fld id="{D05EB12F-C02B-4710-AFAE-F9D659A71527}" type="slidenum">
              <a:rPr lang="en-US" smtClean="0"/>
              <a:pPr/>
              <a:t>14</a:t>
            </a:fld>
            <a:endParaRPr lang="en-US"/>
          </a:p>
        </p:txBody>
      </p:sp>
    </p:spTree>
    <p:extLst>
      <p:ext uri="{BB962C8B-B14F-4D97-AF65-F5344CB8AC3E}">
        <p14:creationId xmlns:p14="http://schemas.microsoft.com/office/powerpoint/2010/main" val="4222374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Đối với các thành phần còn lại của thiết bị, do yêu cầu về dòng điện không cao nhưng lại yêu cầu về các mức điện áp khác nhau, do đó em sẽ sử dụng các mạch LDO để hạ áp xuống các mức điện áp mong muốn đó là 12VDC, 5VDC, 3.3VDC</a:t>
            </a:r>
          </a:p>
        </p:txBody>
      </p:sp>
      <p:sp>
        <p:nvSpPr>
          <p:cNvPr id="4" name="Slide Number Placeholder 3"/>
          <p:cNvSpPr>
            <a:spLocks noGrp="1"/>
          </p:cNvSpPr>
          <p:nvPr>
            <p:ph type="sldNum" sz="quarter" idx="10"/>
          </p:nvPr>
        </p:nvSpPr>
        <p:spPr/>
        <p:txBody>
          <a:bodyPr/>
          <a:lstStyle/>
          <a:p>
            <a:fld id="{D05EB12F-C02B-4710-AFAE-F9D659A71527}" type="slidenum">
              <a:rPr lang="en-US" smtClean="0"/>
              <a:pPr/>
              <a:t>15</a:t>
            </a:fld>
            <a:endParaRPr lang="en-US"/>
          </a:p>
        </p:txBody>
      </p:sp>
    </p:spTree>
    <p:extLst>
      <p:ext uri="{BB962C8B-B14F-4D97-AF65-F5344CB8AC3E}">
        <p14:creationId xmlns:p14="http://schemas.microsoft.com/office/powerpoint/2010/main" val="616209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MCU là bộ não của hệ thống, MCU được chọn là dòng Arm cortex M3 STM32F103RC của ST, đáp ứng đủ những yêu cầu của bài toán. </a:t>
            </a:r>
          </a:p>
        </p:txBody>
      </p:sp>
      <p:sp>
        <p:nvSpPr>
          <p:cNvPr id="4" name="Slide Number Placeholder 3"/>
          <p:cNvSpPr>
            <a:spLocks noGrp="1"/>
          </p:cNvSpPr>
          <p:nvPr>
            <p:ph type="sldNum" sz="quarter" idx="10"/>
          </p:nvPr>
        </p:nvSpPr>
        <p:spPr/>
        <p:txBody>
          <a:bodyPr/>
          <a:lstStyle/>
          <a:p>
            <a:fld id="{D05EB12F-C02B-4710-AFAE-F9D659A71527}" type="slidenum">
              <a:rPr lang="en-US" smtClean="0"/>
              <a:pPr/>
              <a:t>16</a:t>
            </a:fld>
            <a:endParaRPr lang="en-US"/>
          </a:p>
        </p:txBody>
      </p:sp>
    </p:spTree>
    <p:extLst>
      <p:ext uri="{BB962C8B-B14F-4D97-AF65-F5344CB8AC3E}">
        <p14:creationId xmlns:p14="http://schemas.microsoft.com/office/powerpoint/2010/main" val="2763060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Để giao tiếp giữa thiết bị với server qua Internet, em sử dụng module SIM800C.</a:t>
            </a:r>
          </a:p>
        </p:txBody>
      </p:sp>
      <p:sp>
        <p:nvSpPr>
          <p:cNvPr id="4" name="Slide Number Placeholder 3"/>
          <p:cNvSpPr>
            <a:spLocks noGrp="1"/>
          </p:cNvSpPr>
          <p:nvPr>
            <p:ph type="sldNum" sz="quarter" idx="10"/>
          </p:nvPr>
        </p:nvSpPr>
        <p:spPr/>
        <p:txBody>
          <a:bodyPr/>
          <a:lstStyle/>
          <a:p>
            <a:fld id="{D05EB12F-C02B-4710-AFAE-F9D659A71527}" type="slidenum">
              <a:rPr lang="en-US" smtClean="0"/>
              <a:pPr/>
              <a:t>17</a:t>
            </a:fld>
            <a:endParaRPr lang="en-US"/>
          </a:p>
        </p:txBody>
      </p:sp>
    </p:spTree>
    <p:extLst>
      <p:ext uri="{BB962C8B-B14F-4D97-AF65-F5344CB8AC3E}">
        <p14:creationId xmlns:p14="http://schemas.microsoft.com/office/powerpoint/2010/main" val="2372605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Module GPS được sử dụng là GPS L70 của </a:t>
            </a:r>
            <a:r>
              <a:rPr lang="en-US" dirty="0" err="1"/>
              <a:t>Quectel</a:t>
            </a:r>
            <a:r>
              <a:rPr lang="en-US" dirty="0"/>
              <a:t>, sơ đồ thiết kế được tham khảo từ datasheet của hãng. </a:t>
            </a:r>
          </a:p>
        </p:txBody>
      </p:sp>
      <p:sp>
        <p:nvSpPr>
          <p:cNvPr id="4" name="Slide Number Placeholder 3"/>
          <p:cNvSpPr>
            <a:spLocks noGrp="1"/>
          </p:cNvSpPr>
          <p:nvPr>
            <p:ph type="sldNum" sz="quarter" idx="10"/>
          </p:nvPr>
        </p:nvSpPr>
        <p:spPr/>
        <p:txBody>
          <a:bodyPr/>
          <a:lstStyle/>
          <a:p>
            <a:fld id="{D05EB12F-C02B-4710-AFAE-F9D659A71527}" type="slidenum">
              <a:rPr lang="en-US" smtClean="0"/>
              <a:pPr/>
              <a:t>18</a:t>
            </a:fld>
            <a:endParaRPr lang="en-US"/>
          </a:p>
        </p:txBody>
      </p:sp>
    </p:spTree>
    <p:extLst>
      <p:ext uri="{BB962C8B-B14F-4D97-AF65-F5344CB8AC3E}">
        <p14:creationId xmlns:p14="http://schemas.microsoft.com/office/powerpoint/2010/main" val="4290340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Các cảm biến đo nhiệt độ, độ ẩm là các cảm biến sử dụng giao thức one-wire, cụ thể là ds18b20 và DHT11. Phương pháp đo tốc độ sử dụng phương pháp đo xung bằng cảm biến tiệm cận NPN</a:t>
            </a:r>
          </a:p>
          <a:p>
            <a:r>
              <a:rPr lang="en-US" dirty="0"/>
              <a:t>Để đo điện áp ắc quy sử dụng ADC cần có mạch phân áp để bảo vệ cho ADC.</a:t>
            </a:r>
          </a:p>
          <a:p>
            <a:r>
              <a:rPr lang="en-US" dirty="0"/>
              <a:t>Khối hiển thị thông báo bao gồm LED, còi Buzzer, màn hình LCD</a:t>
            </a:r>
          </a:p>
        </p:txBody>
      </p:sp>
      <p:sp>
        <p:nvSpPr>
          <p:cNvPr id="4" name="Slide Number Placeholder 3"/>
          <p:cNvSpPr>
            <a:spLocks noGrp="1"/>
          </p:cNvSpPr>
          <p:nvPr>
            <p:ph type="sldNum" sz="quarter" idx="10"/>
          </p:nvPr>
        </p:nvSpPr>
        <p:spPr/>
        <p:txBody>
          <a:bodyPr/>
          <a:lstStyle/>
          <a:p>
            <a:fld id="{D05EB12F-C02B-4710-AFAE-F9D659A71527}" type="slidenum">
              <a:rPr lang="en-US" smtClean="0"/>
              <a:pPr/>
              <a:t>19</a:t>
            </a:fld>
            <a:endParaRPr lang="en-US"/>
          </a:p>
        </p:txBody>
      </p:sp>
    </p:spTree>
    <p:extLst>
      <p:ext uri="{BB962C8B-B14F-4D97-AF65-F5344CB8AC3E}">
        <p14:creationId xmlns:p14="http://schemas.microsoft.com/office/powerpoint/2010/main" val="716688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a:t>Bài trình bày của em hôm nay gồm 5 phần: </a:t>
            </a:r>
          </a:p>
          <a:p>
            <a:r>
              <a:rPr lang="en-US" dirty="0"/>
              <a:t>	- Phần thứ nhất là Đặt vấn đề</a:t>
            </a:r>
          </a:p>
          <a:p>
            <a:r>
              <a:rPr lang="en-US" dirty="0"/>
              <a:t>	- Phần thú hai là Phân tích giải pháp thiết kế</a:t>
            </a:r>
          </a:p>
          <a:p>
            <a:r>
              <a:rPr lang="en-US" dirty="0"/>
              <a:t>	- Phần thứ ba là Trình bày tính toán thiết kế.</a:t>
            </a:r>
          </a:p>
          <a:p>
            <a:r>
              <a:rPr lang="en-US" dirty="0"/>
              <a:t>	- Phần thứ tư là Kết quả và thử nghiệm</a:t>
            </a:r>
          </a:p>
          <a:p>
            <a:r>
              <a:rPr lang="en-US" dirty="0"/>
              <a:t>	- Phần cuối cùng là Kết luận và hướng phát triển</a:t>
            </a:r>
          </a:p>
          <a:p>
            <a:r>
              <a:rPr lang="en-US" dirty="0"/>
              <a:t>Sau đây em xin trình bày phần đầu tiên của bài báo cáo.</a:t>
            </a:r>
          </a:p>
        </p:txBody>
      </p:sp>
      <p:sp>
        <p:nvSpPr>
          <p:cNvPr id="4" name="Slide Number Placeholder 3"/>
          <p:cNvSpPr>
            <a:spLocks noGrp="1"/>
          </p:cNvSpPr>
          <p:nvPr>
            <p:ph type="sldNum" sz="quarter" idx="10"/>
          </p:nvPr>
        </p:nvSpPr>
        <p:spPr/>
        <p:txBody>
          <a:bodyPr/>
          <a:lstStyle/>
          <a:p>
            <a:fld id="{7F197805-6948-46AA-8188-9C2F7135ECC0}" type="slidenum">
              <a:rPr lang="en-US" smtClean="0"/>
              <a:pPr/>
              <a:t>2</a:t>
            </a:fld>
            <a:endParaRPr lang="en-US"/>
          </a:p>
        </p:txBody>
      </p:sp>
    </p:spTree>
    <p:extLst>
      <p:ext uri="{BB962C8B-B14F-4D97-AF65-F5344CB8AC3E}">
        <p14:creationId xmlns:p14="http://schemas.microsoft.com/office/powerpoint/2010/main" val="6357665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Lưu trữ dữ liệu dùng </a:t>
            </a:r>
            <a:r>
              <a:rPr lang="en-US" dirty="0" err="1"/>
              <a:t>SDCard</a:t>
            </a:r>
            <a:r>
              <a:rPr lang="en-US" dirty="0"/>
              <a:t>, </a:t>
            </a:r>
            <a:r>
              <a:rPr lang="en-US" dirty="0" err="1"/>
              <a:t>eeprom</a:t>
            </a:r>
            <a:endParaRPr lang="en-US" dirty="0"/>
          </a:p>
          <a:p>
            <a:r>
              <a:rPr lang="en-US" dirty="0"/>
              <a:t>RFID dùng module RFID RC522 13.56Mhz</a:t>
            </a:r>
          </a:p>
        </p:txBody>
      </p:sp>
      <p:sp>
        <p:nvSpPr>
          <p:cNvPr id="4" name="Slide Number Placeholder 3"/>
          <p:cNvSpPr>
            <a:spLocks noGrp="1"/>
          </p:cNvSpPr>
          <p:nvPr>
            <p:ph type="sldNum" sz="quarter" idx="10"/>
          </p:nvPr>
        </p:nvSpPr>
        <p:spPr/>
        <p:txBody>
          <a:bodyPr/>
          <a:lstStyle/>
          <a:p>
            <a:fld id="{D05EB12F-C02B-4710-AFAE-F9D659A71527}" type="slidenum">
              <a:rPr lang="en-US" smtClean="0"/>
              <a:pPr/>
              <a:t>20</a:t>
            </a:fld>
            <a:endParaRPr lang="en-US"/>
          </a:p>
        </p:txBody>
      </p:sp>
    </p:spTree>
    <p:extLst>
      <p:ext uri="{BB962C8B-B14F-4D97-AF65-F5344CB8AC3E}">
        <p14:creationId xmlns:p14="http://schemas.microsoft.com/office/powerpoint/2010/main" val="2365430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21</a:t>
            </a:fld>
            <a:endParaRPr lang="en-US"/>
          </a:p>
        </p:txBody>
      </p:sp>
    </p:spTree>
    <p:extLst>
      <p:ext uri="{BB962C8B-B14F-4D97-AF65-F5344CB8AC3E}">
        <p14:creationId xmlns:p14="http://schemas.microsoft.com/office/powerpoint/2010/main" val="2745128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PCB được thiết kế 2 lớp, quy định về các sắp xếp linh kiện, cách đi dây được tham khảo từ cuốn Layout Design Guide.</a:t>
            </a:r>
          </a:p>
        </p:txBody>
      </p:sp>
      <p:sp>
        <p:nvSpPr>
          <p:cNvPr id="4" name="Slide Number Placeholder 3"/>
          <p:cNvSpPr>
            <a:spLocks noGrp="1"/>
          </p:cNvSpPr>
          <p:nvPr>
            <p:ph type="sldNum" sz="quarter" idx="10"/>
          </p:nvPr>
        </p:nvSpPr>
        <p:spPr/>
        <p:txBody>
          <a:bodyPr/>
          <a:lstStyle/>
          <a:p>
            <a:fld id="{D05EB12F-C02B-4710-AFAE-F9D659A71527}" type="slidenum">
              <a:rPr lang="en-US" smtClean="0"/>
              <a:pPr/>
              <a:t>22</a:t>
            </a:fld>
            <a:endParaRPr lang="en-US"/>
          </a:p>
        </p:txBody>
      </p:sp>
    </p:spTree>
    <p:extLst>
      <p:ext uri="{BB962C8B-B14F-4D97-AF65-F5344CB8AC3E}">
        <p14:creationId xmlns:p14="http://schemas.microsoft.com/office/powerpoint/2010/main" val="35407656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Kích thước đường dây </a:t>
            </a:r>
            <a:r>
              <a:rPr lang="en-US" dirty="0" err="1"/>
              <a:t>anten</a:t>
            </a:r>
            <a:r>
              <a:rPr lang="en-US" dirty="0"/>
              <a:t> phải phù hợp để trở kháng đầu vào cỡ 50 Ohm, tín hiệu sóng GPS, sóng GSM/GPRS bắt được tốt nhất. </a:t>
            </a:r>
          </a:p>
        </p:txBody>
      </p:sp>
      <p:sp>
        <p:nvSpPr>
          <p:cNvPr id="4" name="Slide Number Placeholder 3"/>
          <p:cNvSpPr>
            <a:spLocks noGrp="1"/>
          </p:cNvSpPr>
          <p:nvPr>
            <p:ph type="sldNum" sz="quarter" idx="10"/>
          </p:nvPr>
        </p:nvSpPr>
        <p:spPr/>
        <p:txBody>
          <a:bodyPr/>
          <a:lstStyle/>
          <a:p>
            <a:fld id="{D05EB12F-C02B-4710-AFAE-F9D659A71527}" type="slidenum">
              <a:rPr lang="en-US" smtClean="0"/>
              <a:pPr/>
              <a:t>23</a:t>
            </a:fld>
            <a:endParaRPr lang="en-US"/>
          </a:p>
        </p:txBody>
      </p:sp>
    </p:spTree>
    <p:extLst>
      <p:ext uri="{BB962C8B-B14F-4D97-AF65-F5344CB8AC3E}">
        <p14:creationId xmlns:p14="http://schemas.microsoft.com/office/powerpoint/2010/main" val="38542826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Vỏ hộp được thiết kế trên solid word, bao gồm phần thân vỏ hộp và 2 miếng nắp ở 2 bên cạnh.</a:t>
            </a:r>
          </a:p>
        </p:txBody>
      </p:sp>
      <p:sp>
        <p:nvSpPr>
          <p:cNvPr id="4" name="Slide Number Placeholder 3"/>
          <p:cNvSpPr>
            <a:spLocks noGrp="1"/>
          </p:cNvSpPr>
          <p:nvPr>
            <p:ph type="sldNum" sz="quarter" idx="10"/>
          </p:nvPr>
        </p:nvSpPr>
        <p:spPr/>
        <p:txBody>
          <a:bodyPr/>
          <a:lstStyle/>
          <a:p>
            <a:fld id="{D05EB12F-C02B-4710-AFAE-F9D659A71527}" type="slidenum">
              <a:rPr lang="en-US" smtClean="0"/>
              <a:pPr/>
              <a:t>24</a:t>
            </a:fld>
            <a:endParaRPr lang="en-US"/>
          </a:p>
        </p:txBody>
      </p:sp>
    </p:spTree>
    <p:extLst>
      <p:ext uri="{BB962C8B-B14F-4D97-AF65-F5344CB8AC3E}">
        <p14:creationId xmlns:p14="http://schemas.microsoft.com/office/powerpoint/2010/main" val="19348971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Firmware được lập trình trên ngôn ngữ C, bằng IDE Eclipse. Lưu đồ giải thuật được trình bày tóm gọn như trong hình.</a:t>
            </a:r>
          </a:p>
        </p:txBody>
      </p:sp>
      <p:sp>
        <p:nvSpPr>
          <p:cNvPr id="4" name="Slide Number Placeholder 3"/>
          <p:cNvSpPr>
            <a:spLocks noGrp="1"/>
          </p:cNvSpPr>
          <p:nvPr>
            <p:ph type="sldNum" sz="quarter" idx="10"/>
          </p:nvPr>
        </p:nvSpPr>
        <p:spPr/>
        <p:txBody>
          <a:bodyPr/>
          <a:lstStyle/>
          <a:p>
            <a:fld id="{D05EB12F-C02B-4710-AFAE-F9D659A71527}" type="slidenum">
              <a:rPr lang="en-US" smtClean="0"/>
              <a:pPr/>
              <a:t>25</a:t>
            </a:fld>
            <a:endParaRPr lang="en-US"/>
          </a:p>
        </p:txBody>
      </p:sp>
    </p:spTree>
    <p:extLst>
      <p:ext uri="{BB962C8B-B14F-4D97-AF65-F5344CB8AC3E}">
        <p14:creationId xmlns:p14="http://schemas.microsoft.com/office/powerpoint/2010/main" val="10733942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26</a:t>
            </a:fld>
            <a:endParaRPr lang="en-US"/>
          </a:p>
        </p:txBody>
      </p:sp>
    </p:spTree>
    <p:extLst>
      <p:ext uri="{BB962C8B-B14F-4D97-AF65-F5344CB8AC3E}">
        <p14:creationId xmlns:p14="http://schemas.microsoft.com/office/powerpoint/2010/main" val="505400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27</a:t>
            </a:fld>
            <a:endParaRPr lang="en-US"/>
          </a:p>
        </p:txBody>
      </p:sp>
    </p:spTree>
    <p:extLst>
      <p:ext uri="{BB962C8B-B14F-4D97-AF65-F5344CB8AC3E}">
        <p14:creationId xmlns:p14="http://schemas.microsoft.com/office/powerpoint/2010/main" val="39038822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28</a:t>
            </a:fld>
            <a:endParaRPr lang="en-US"/>
          </a:p>
        </p:txBody>
      </p:sp>
    </p:spTree>
    <p:extLst>
      <p:ext uri="{BB962C8B-B14F-4D97-AF65-F5344CB8AC3E}">
        <p14:creationId xmlns:p14="http://schemas.microsoft.com/office/powerpoint/2010/main" val="20518426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Điều kiện đo ở phòng thí nghiệm là 25 độ C, độ ẩm 50%RH</a:t>
            </a:r>
          </a:p>
          <a:p>
            <a:pPr marL="0" marR="0" indent="356870" algn="just">
              <a:lnSpc>
                <a:spcPct val="110000"/>
              </a:lnSpc>
              <a:spcBef>
                <a:spcPts val="300"/>
              </a:spcBef>
              <a:spcAft>
                <a:spcPts val="0"/>
              </a:spcAft>
            </a:pPr>
            <a:r>
              <a:rPr lang="vi-VN" sz="1800" dirty="0">
                <a:solidFill>
                  <a:srgbClr val="000000"/>
                </a:solidFill>
                <a:effectLst/>
                <a:latin typeface="Times New Roman" panose="02020603050405020304" pitchFamily="18" charset="0"/>
                <a:ea typeface="Calibri" panose="020F0502020204030204" pitchFamily="34" charset="0"/>
              </a:rPr>
              <a:t>(1): Đo ngày 25/6/2021 lúc 10h00 sáng, địa điểm C6 Thanh Xuân Bắc.</a:t>
            </a:r>
            <a:endParaRPr lang="en-US" sz="1800" dirty="0">
              <a:solidFill>
                <a:srgbClr val="000000"/>
              </a:solidFill>
              <a:effectLst/>
              <a:latin typeface="Times New Roman" panose="02020603050405020304" pitchFamily="18" charset="0"/>
              <a:ea typeface="Calibri" panose="020F0502020204030204" pitchFamily="34" charset="0"/>
            </a:endParaRPr>
          </a:p>
          <a:p>
            <a:pPr marL="0" marR="0" indent="356870" algn="just">
              <a:lnSpc>
                <a:spcPct val="110000"/>
              </a:lnSpc>
              <a:spcBef>
                <a:spcPts val="300"/>
              </a:spcBef>
              <a:spcAft>
                <a:spcPts val="0"/>
              </a:spcAft>
            </a:pPr>
            <a:r>
              <a:rPr lang="vi-VN" sz="1800" dirty="0">
                <a:solidFill>
                  <a:srgbClr val="000000"/>
                </a:solidFill>
                <a:effectLst/>
                <a:latin typeface="Times New Roman" panose="02020603050405020304" pitchFamily="18" charset="0"/>
                <a:ea typeface="Calibri" panose="020F0502020204030204" pitchFamily="34" charset="0"/>
              </a:rPr>
              <a:t>(2): Đo ngày 30/6/2021 lúc 12h00 sáng, địa điểm C6 Thanh Xuân Bắc.</a:t>
            </a: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D05EB12F-C02B-4710-AFAE-F9D659A71527}" type="slidenum">
              <a:rPr lang="en-US" smtClean="0"/>
              <a:pPr/>
              <a:t>29</a:t>
            </a:fld>
            <a:endParaRPr lang="en-US"/>
          </a:p>
        </p:txBody>
      </p:sp>
    </p:spTree>
    <p:extLst>
      <p:ext uri="{BB962C8B-B14F-4D97-AF65-F5344CB8AC3E}">
        <p14:creationId xmlns:p14="http://schemas.microsoft.com/office/powerpoint/2010/main" val="3717969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a:t>Bây giờ em sẽ đi vào phần Đặt vấn đề, sau khi tìm hiểu, khảo sát về cách thức quản lý, giám sát các đội xe, máy móc công trình của các doanh nghiệp xây dựng trong những năm gần đây, em nhận thấy hầu hết các doanh nghiệp này vẫn vận hành theo phương pháp cũ, tức là sử dụng con người để trực tiếp tham gia vào quản lý, giám sát ngay tại hiện trường. Phương pháp này có những ưu nhược điểm như </a:t>
            </a:r>
          </a:p>
          <a:p>
            <a:pPr marL="342900" marR="0" lvl="0" indent="-342900" algn="just">
              <a:lnSpc>
                <a:spcPct val="110000"/>
              </a:lnSpc>
              <a:spcBef>
                <a:spcPts val="300"/>
              </a:spcBef>
              <a:spcAft>
                <a:spcPts val="0"/>
              </a:spcAft>
              <a:buFont typeface="Times New Roman" panose="02020603050405020304" pitchFamily="18" charset="0"/>
              <a:buChar char="-"/>
            </a:pPr>
            <a:r>
              <a:rPr lang="vi-VN" sz="1800" dirty="0">
                <a:solidFill>
                  <a:srgbClr val="000000"/>
                </a:solidFill>
                <a:effectLst/>
                <a:latin typeface="Times New Roman" panose="02020603050405020304" pitchFamily="18" charset="0"/>
                <a:ea typeface="Times New Roman" panose="02020603050405020304" pitchFamily="18" charset="0"/>
              </a:rPr>
              <a:t>Ưu điểm: Đây là phương pháp truyền thống, đã được áp dụng và sử dụng trong thời gian dài, do đó dễ thực hiện, phù hợp với các doanh nghiệp vừa và nhỏ, có số lượng xe công trình ít.</a:t>
            </a:r>
            <a:endParaRPr lang="en-US" sz="1800" dirty="0">
              <a:solidFill>
                <a:srgbClr val="000000"/>
              </a:solidFill>
              <a:effectLst/>
              <a:latin typeface="Times New Roman" panose="02020603050405020304" pitchFamily="18" charset="0"/>
              <a:ea typeface="Times New Roman" panose="02020603050405020304" pitchFamily="18" charset="0"/>
            </a:endParaRPr>
          </a:p>
          <a:p>
            <a:pPr marL="342900" marR="0" lvl="0" indent="-342900" algn="just">
              <a:lnSpc>
                <a:spcPct val="110000"/>
              </a:lnSpc>
              <a:spcBef>
                <a:spcPts val="0"/>
              </a:spcBef>
              <a:spcAft>
                <a:spcPts val="0"/>
              </a:spcAft>
              <a:buFont typeface="Times New Roman" panose="02020603050405020304" pitchFamily="18" charset="0"/>
              <a:buChar char="-"/>
            </a:pPr>
            <a:r>
              <a:rPr lang="vi-VN" sz="1800" dirty="0">
                <a:solidFill>
                  <a:srgbClr val="000000"/>
                </a:solidFill>
                <a:effectLst/>
                <a:latin typeface="Times New Roman" panose="02020603050405020304" pitchFamily="18" charset="0"/>
                <a:ea typeface="Times New Roman" panose="02020603050405020304" pitchFamily="18" charset="0"/>
              </a:rPr>
              <a:t>Nhược điểm: Do sử dụng con người trực tiếp vào quản lý, giám sát tại hiện trường khiến cho tính minh bạch, chính xác của thông tin không được bảo đảm. Hơn nữa khi doanh nghiệp mở rộng với số lượng xe công trình lớn thì sẽ khó kiểm soát và quản lý. </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lvl="0" indent="0" algn="just" defTabSz="914400" rtl="0" eaLnBrk="1" fontAlgn="auto" latinLnBrk="0" hangingPunct="1">
              <a:lnSpc>
                <a:spcPct val="110000"/>
              </a:lnSpc>
              <a:spcBef>
                <a:spcPts val="0"/>
              </a:spcBef>
              <a:spcAft>
                <a:spcPts val="0"/>
              </a:spcAft>
              <a:buClrTx/>
              <a:buSzTx/>
              <a:buFont typeface="Times New Roman" panose="02020603050405020304" pitchFamily="18" charset="0"/>
              <a:buNone/>
              <a:tabLst/>
              <a:defRPr/>
            </a:pPr>
            <a:r>
              <a:rPr lang="vi-VN" sz="1800" dirty="0">
                <a:solidFill>
                  <a:srgbClr val="000000"/>
                </a:solidFill>
                <a:effectLst/>
                <a:latin typeface="Times New Roman" panose="02020603050405020304" pitchFamily="18" charset="0"/>
                <a:ea typeface="Calibri" panose="020F0502020204030204" pitchFamily="34" charset="0"/>
              </a:rPr>
              <a:t>Chính vì thế nên việc ứng dụng công nghệ vào trong quản lý, giám sát vận hành của những doanh nghiệp xây dựng là việc làm cần thiết trong bối cảnh nền công nghiệp 4.0. Trong đó có việc xây dựng một hệ thống quản lý, giám sát máy công trình. Giúp cho việc thu thập thông tin được chính xác, đầy đủ. Người chủ doanh nghiệp có thể theo dõi, giám sát từ xa để đưa ra những quyết định phù hợp.</a:t>
            </a:r>
            <a:endParaRPr lang="en-US" sz="1800" dirty="0">
              <a:solidFill>
                <a:srgbClr val="000000"/>
              </a:solidFill>
              <a:effectLst/>
              <a:latin typeface="Times New Roman" panose="02020603050405020304" pitchFamily="18" charset="0"/>
              <a:ea typeface="Calibri" panose="020F0502020204030204" pitchFamily="34" charset="0"/>
            </a:endParaRPr>
          </a:p>
          <a:p>
            <a:pPr marL="0" marR="0" lvl="0" indent="0" algn="just">
              <a:lnSpc>
                <a:spcPct val="110000"/>
              </a:lnSpc>
              <a:spcBef>
                <a:spcPts val="0"/>
              </a:spcBef>
              <a:spcAft>
                <a:spcPts val="0"/>
              </a:spcAft>
              <a:buFont typeface="Times New Roman" panose="02020603050405020304" pitchFamily="18" charset="0"/>
              <a:buNone/>
            </a:pPr>
            <a:endParaRPr lang="en-US" sz="1800" dirty="0">
              <a:solidFill>
                <a:srgbClr val="000000"/>
              </a:solidFill>
              <a:effectLst/>
              <a:latin typeface="Times New Roman" panose="02020603050405020304" pitchFamily="18" charset="0"/>
              <a:ea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3</a:t>
            </a:fld>
            <a:endParaRPr lang="en-US"/>
          </a:p>
        </p:txBody>
      </p:sp>
    </p:spTree>
    <p:extLst>
      <p:ext uri="{BB962C8B-B14F-4D97-AF65-F5344CB8AC3E}">
        <p14:creationId xmlns:p14="http://schemas.microsoft.com/office/powerpoint/2010/main" val="4756916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356870" algn="just">
              <a:lnSpc>
                <a:spcPct val="110000"/>
              </a:lnSpc>
              <a:spcBef>
                <a:spcPts val="300"/>
              </a:spcBef>
              <a:spcAft>
                <a:spcPts val="0"/>
              </a:spcAft>
            </a:pPr>
            <a:r>
              <a:rPr lang="en-GB" sz="1800" dirty="0">
                <a:solidFill>
                  <a:srgbClr val="000000"/>
                </a:solidFill>
                <a:effectLst/>
                <a:latin typeface="Times New Roman" panose="02020603050405020304" pitchFamily="18" charset="0"/>
                <a:ea typeface="Calibri" panose="020F0502020204030204" pitchFamily="34" charset="0"/>
              </a:rPr>
              <a:t>(1): Viện Ứng dụng Công nghệ - C6 Thanh Xuân -Hà Nội.</a:t>
            </a:r>
            <a:endParaRPr lang="en-US" sz="1800" dirty="0">
              <a:solidFill>
                <a:srgbClr val="000000"/>
              </a:solidFill>
              <a:effectLst/>
              <a:latin typeface="Times New Roman" panose="02020603050405020304" pitchFamily="18" charset="0"/>
              <a:ea typeface="Calibri" panose="020F0502020204030204" pitchFamily="34" charset="0"/>
            </a:endParaRPr>
          </a:p>
          <a:p>
            <a:pPr marL="0" marR="0" indent="356870" algn="just">
              <a:lnSpc>
                <a:spcPct val="110000"/>
              </a:lnSpc>
              <a:spcBef>
                <a:spcPts val="300"/>
              </a:spcBef>
              <a:spcAft>
                <a:spcPts val="0"/>
              </a:spcAft>
            </a:pPr>
            <a:r>
              <a:rPr lang="en-GB" sz="1800" dirty="0">
                <a:solidFill>
                  <a:srgbClr val="000000"/>
                </a:solidFill>
                <a:effectLst/>
                <a:latin typeface="Times New Roman" panose="02020603050405020304" pitchFamily="18" charset="0"/>
                <a:ea typeface="Calibri" panose="020F0502020204030204" pitchFamily="34" charset="0"/>
              </a:rPr>
              <a:t>(2): Quảng trường C1 – Đại học Bách khoa Hà Nội.</a:t>
            </a:r>
            <a:endParaRPr lang="en-US" sz="1800" dirty="0">
              <a:solidFill>
                <a:srgbClr val="000000"/>
              </a:solidFill>
              <a:effectLst/>
              <a:latin typeface="Times New Roman" panose="02020603050405020304" pitchFamily="18" charset="0"/>
              <a:ea typeface="Calibri" panose="020F0502020204030204" pitchFamily="34" charset="0"/>
            </a:endParaRPr>
          </a:p>
          <a:p>
            <a:pPr marL="0" marR="0" indent="356870" algn="just">
              <a:lnSpc>
                <a:spcPct val="110000"/>
              </a:lnSpc>
              <a:spcBef>
                <a:spcPts val="300"/>
              </a:spcBef>
              <a:spcAft>
                <a:spcPts val="0"/>
              </a:spcAft>
            </a:pPr>
            <a:r>
              <a:rPr lang="en-GB" sz="1800" dirty="0">
                <a:solidFill>
                  <a:srgbClr val="000000"/>
                </a:solidFill>
                <a:effectLst/>
                <a:latin typeface="Times New Roman" panose="02020603050405020304" pitchFamily="18" charset="0"/>
                <a:ea typeface="Calibri" panose="020F0502020204030204" pitchFamily="34" charset="0"/>
              </a:rPr>
              <a:t>(3): Bộ Khoa học Công nghệ - Trần Duy Hưng – Hà Nội.</a:t>
            </a:r>
            <a:endParaRPr lang="en-US" sz="1800" dirty="0">
              <a:solidFill>
                <a:srgbClr val="000000"/>
              </a:solidFill>
              <a:effectLst/>
              <a:latin typeface="Times New Roman" panose="02020603050405020304" pitchFamily="18" charset="0"/>
              <a:ea typeface="Calibri" panose="020F0502020204030204" pitchFamily="34" charset="0"/>
            </a:endParaRPr>
          </a:p>
          <a:p>
            <a:pPr marL="0" marR="0" indent="356870" algn="just">
              <a:lnSpc>
                <a:spcPct val="110000"/>
              </a:lnSpc>
              <a:spcBef>
                <a:spcPts val="300"/>
              </a:spcBef>
              <a:spcAft>
                <a:spcPts val="0"/>
              </a:spcAft>
            </a:pPr>
            <a:r>
              <a:rPr lang="en-GB" sz="1800" dirty="0">
                <a:solidFill>
                  <a:srgbClr val="000000"/>
                </a:solidFill>
                <a:effectLst/>
                <a:latin typeface="Times New Roman" panose="02020603050405020304" pitchFamily="18" charset="0"/>
                <a:ea typeface="Calibri" panose="020F0502020204030204" pitchFamily="34" charset="0"/>
              </a:rPr>
              <a:t>(4): Đền Giếng – Đền Hùng – Việt Trì – Phú Thọ.</a:t>
            </a:r>
            <a:endParaRPr lang="en-US" sz="1800" dirty="0">
              <a:solidFill>
                <a:srgbClr val="000000"/>
              </a:solidFill>
              <a:effectLst/>
              <a:latin typeface="Times New Roman" panose="02020603050405020304" pitchFamily="18" charset="0"/>
              <a:ea typeface="Calibri" panose="020F0502020204030204" pitchFamily="34" charset="0"/>
            </a:endParaRPr>
          </a:p>
          <a:p>
            <a:pPr marL="0" marR="0" indent="356870" algn="just">
              <a:lnSpc>
                <a:spcPct val="110000"/>
              </a:lnSpc>
              <a:spcBef>
                <a:spcPts val="300"/>
              </a:spcBef>
              <a:spcAft>
                <a:spcPts val="0"/>
              </a:spcAft>
            </a:pPr>
            <a:r>
              <a:rPr lang="en-GB" sz="1800" dirty="0">
                <a:solidFill>
                  <a:srgbClr val="000000"/>
                </a:solidFill>
                <a:effectLst/>
                <a:latin typeface="Times New Roman" panose="02020603050405020304" pitchFamily="18" charset="0"/>
                <a:ea typeface="Calibri" panose="020F0502020204030204" pitchFamily="34" charset="0"/>
              </a:rPr>
              <a:t>(5): Cổng vào Royal City – Nguyễn Trãi – Hà Nội.</a:t>
            </a: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D05EB12F-C02B-4710-AFAE-F9D659A71527}" type="slidenum">
              <a:rPr lang="en-US" smtClean="0"/>
              <a:pPr/>
              <a:t>30</a:t>
            </a:fld>
            <a:endParaRPr lang="en-US"/>
          </a:p>
        </p:txBody>
      </p:sp>
    </p:spTree>
    <p:extLst>
      <p:ext uri="{BB962C8B-B14F-4D97-AF65-F5344CB8AC3E}">
        <p14:creationId xmlns:p14="http://schemas.microsoft.com/office/powerpoint/2010/main" val="3759122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356870" algn="just">
              <a:lnSpc>
                <a:spcPct val="110000"/>
              </a:lnSpc>
              <a:spcBef>
                <a:spcPts val="300"/>
              </a:spcBef>
              <a:spcAft>
                <a:spcPts val="0"/>
              </a:spcAft>
            </a:pPr>
            <a:r>
              <a:rPr lang="en-US" sz="1800" dirty="0">
                <a:solidFill>
                  <a:srgbClr val="000000"/>
                </a:solidFill>
                <a:effectLst/>
                <a:latin typeface="Times New Roman" panose="02020603050405020304" pitchFamily="18" charset="0"/>
                <a:ea typeface="Calibri" panose="020F0502020204030204" pitchFamily="34" charset="0"/>
              </a:rPr>
              <a:t>Thử nghiệm rơi: 50 lần từ độ cao 5cm xuống mặt bàn</a:t>
            </a:r>
          </a:p>
          <a:p>
            <a:pPr marL="0" marR="0" indent="356870" algn="just">
              <a:lnSpc>
                <a:spcPct val="110000"/>
              </a:lnSpc>
              <a:spcBef>
                <a:spcPts val="300"/>
              </a:spcBef>
              <a:spcAft>
                <a:spcPts val="0"/>
              </a:spcAft>
            </a:pPr>
            <a:r>
              <a:rPr lang="en-US" sz="1800" dirty="0">
                <a:solidFill>
                  <a:srgbClr val="000000"/>
                </a:solidFill>
                <a:effectLst/>
                <a:latin typeface="Times New Roman" panose="02020603050405020304" pitchFamily="18" charset="0"/>
                <a:ea typeface="Calibri" panose="020F0502020204030204" pitchFamily="34" charset="0"/>
              </a:rPr>
              <a:t>Thử nghiệm va đập: 3 lần, năng lượng 0,5+-0.15j</a:t>
            </a:r>
          </a:p>
        </p:txBody>
      </p:sp>
      <p:sp>
        <p:nvSpPr>
          <p:cNvPr id="4" name="Slide Number Placeholder 3"/>
          <p:cNvSpPr>
            <a:spLocks noGrp="1"/>
          </p:cNvSpPr>
          <p:nvPr>
            <p:ph type="sldNum" sz="quarter" idx="10"/>
          </p:nvPr>
        </p:nvSpPr>
        <p:spPr/>
        <p:txBody>
          <a:bodyPr/>
          <a:lstStyle/>
          <a:p>
            <a:fld id="{D05EB12F-C02B-4710-AFAE-F9D659A71527}" type="slidenum">
              <a:rPr lang="en-US" smtClean="0"/>
              <a:pPr/>
              <a:t>31</a:t>
            </a:fld>
            <a:endParaRPr lang="en-US"/>
          </a:p>
        </p:txBody>
      </p:sp>
    </p:spTree>
    <p:extLst>
      <p:ext uri="{BB962C8B-B14F-4D97-AF65-F5344CB8AC3E}">
        <p14:creationId xmlns:p14="http://schemas.microsoft.com/office/powerpoint/2010/main" val="38524297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356870" algn="just">
              <a:lnSpc>
                <a:spcPct val="110000"/>
              </a:lnSpc>
              <a:spcBef>
                <a:spcPts val="300"/>
              </a:spcBef>
              <a:spcAft>
                <a:spcPts val="0"/>
              </a:spcAft>
            </a:pPr>
            <a:r>
              <a:rPr lang="vi-VN" sz="1800" dirty="0">
                <a:effectLst/>
                <a:latin typeface="Times New Roman" panose="02020603050405020304" pitchFamily="18" charset="0"/>
                <a:ea typeface="Calibri" panose="020F0502020204030204" pitchFamily="34" charset="0"/>
              </a:rPr>
              <a:t>Sử dụng máy phát GPS mô phỏng quãng đường đã được lập trình sẵn, thiết bị phải có khả năng định vị </a:t>
            </a:r>
            <a:r>
              <a:rPr lang="vi-VN" sz="1800" dirty="0" err="1">
                <a:effectLst/>
                <a:latin typeface="Times New Roman" panose="02020603050405020304" pitchFamily="18" charset="0"/>
                <a:ea typeface="Calibri" panose="020F0502020204030204" pitchFamily="34" charset="0"/>
              </a:rPr>
              <a:t>vị</a:t>
            </a:r>
            <a:r>
              <a:rPr lang="vi-VN" sz="1800" dirty="0">
                <a:effectLst/>
                <a:latin typeface="Times New Roman" panose="02020603050405020304" pitchFamily="18" charset="0"/>
                <a:ea typeface="Calibri" panose="020F0502020204030204" pitchFamily="34" charset="0"/>
              </a:rPr>
              <a:t> theo quãng đường đó, gửi vị trí lên </a:t>
            </a:r>
            <a:r>
              <a:rPr lang="vi-VN" sz="1800" dirty="0" err="1">
                <a:effectLst/>
                <a:latin typeface="Times New Roman" panose="02020603050405020304" pitchFamily="18" charset="0"/>
                <a:ea typeface="Calibri" panose="020F0502020204030204" pitchFamily="34" charset="0"/>
              </a:rPr>
              <a:t>server</a:t>
            </a:r>
            <a:r>
              <a:rPr lang="vi-VN" sz="1800" dirty="0">
                <a:effectLst/>
                <a:latin typeface="Times New Roman" panose="02020603050405020304" pitchFamily="18" charset="0"/>
                <a:ea typeface="Calibri" panose="020F0502020204030204" pitchFamily="34" charset="0"/>
              </a:rPr>
              <a:t> và lưu trữ thông tin về vị trí và tốc độ vào bộ nhớ</a:t>
            </a:r>
            <a:r>
              <a:rPr lang="en-US" sz="1800" dirty="0">
                <a:effectLst/>
                <a:latin typeface="Times New Roman" panose="02020603050405020304" pitchFamily="18" charset="0"/>
                <a:ea typeface="Calibri" panose="020F0502020204030204" pitchFamily="34" charset="0"/>
              </a:rPr>
              <a:t>.</a:t>
            </a: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D05EB12F-C02B-4710-AFAE-F9D659A71527}" type="slidenum">
              <a:rPr lang="en-US" smtClean="0"/>
              <a:pPr/>
              <a:t>32</a:t>
            </a:fld>
            <a:endParaRPr lang="en-US"/>
          </a:p>
        </p:txBody>
      </p:sp>
    </p:spTree>
    <p:extLst>
      <p:ext uri="{BB962C8B-B14F-4D97-AF65-F5344CB8AC3E}">
        <p14:creationId xmlns:p14="http://schemas.microsoft.com/office/powerpoint/2010/main" val="4111264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356870" algn="just">
              <a:lnSpc>
                <a:spcPct val="110000"/>
              </a:lnSpc>
              <a:spcBef>
                <a:spcPts val="300"/>
              </a:spcBef>
              <a:spcAft>
                <a:spcPts val="0"/>
              </a:spcAft>
            </a:pPr>
            <a:r>
              <a:rPr lang="vi-VN" sz="1800" dirty="0">
                <a:effectLst/>
                <a:latin typeface="Times New Roman" panose="02020603050405020304" pitchFamily="18" charset="0"/>
                <a:ea typeface="Calibri" panose="020F0502020204030204" pitchFamily="34" charset="0"/>
              </a:rPr>
              <a:t>Gắn thiết bị lên phương tiện. Trong thời gian này do ảnh hưởng của Covid-19 nên em chưa có điều kiện gắn thực tế lên máy công trình, do đó em sử dụng ô tô để </a:t>
            </a:r>
            <a:r>
              <a:rPr lang="vi-VN" sz="1800" dirty="0" err="1">
                <a:effectLst/>
                <a:latin typeface="Times New Roman" panose="02020603050405020304" pitchFamily="18" charset="0"/>
                <a:ea typeface="Calibri" panose="020F0502020204030204" pitchFamily="34" charset="0"/>
              </a:rPr>
              <a:t>test</a:t>
            </a:r>
            <a:r>
              <a:rPr lang="vi-VN" sz="1800" dirty="0">
                <a:effectLst/>
                <a:latin typeface="Times New Roman" panose="02020603050405020304" pitchFamily="18" charset="0"/>
                <a:ea typeface="Calibri" panose="020F0502020204030204" pitchFamily="34" charset="0"/>
              </a:rPr>
              <a:t> thiết bị</a:t>
            </a:r>
            <a:r>
              <a:rPr lang="en-US" sz="1800" dirty="0">
                <a:effectLst/>
                <a:latin typeface="Times New Roman" panose="02020603050405020304" pitchFamily="18" charset="0"/>
                <a:ea typeface="Calibri" panose="020F0502020204030204" pitchFamily="34" charset="0"/>
              </a:rPr>
              <a:t>. </a:t>
            </a:r>
            <a:r>
              <a:rPr lang="vi-VN" sz="1800" dirty="0">
                <a:effectLst/>
                <a:latin typeface="Times New Roman" panose="02020603050405020304" pitchFamily="18" charset="0"/>
                <a:ea typeface="Calibri" panose="020F0502020204030204" pitchFamily="34" charset="0"/>
              </a:rPr>
              <a:t>Thiết bị phải có khả năng lưu trữ lại </a:t>
            </a:r>
            <a:r>
              <a:rPr lang="vi-VN" sz="1800" dirty="0" err="1">
                <a:effectLst/>
                <a:latin typeface="Times New Roman" panose="02020603050405020304" pitchFamily="18" charset="0"/>
                <a:ea typeface="Calibri" panose="020F0502020204030204" pitchFamily="34" charset="0"/>
              </a:rPr>
              <a:t>tọa</a:t>
            </a:r>
            <a:r>
              <a:rPr lang="vi-VN" sz="1800" dirty="0">
                <a:effectLst/>
                <a:latin typeface="Times New Roman" panose="02020603050405020304" pitchFamily="18" charset="0"/>
                <a:ea typeface="Calibri" panose="020F0502020204030204" pitchFamily="34" charset="0"/>
              </a:rPr>
              <a:t> độ, vận tốc và gửi được lên Server </a:t>
            </a: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D05EB12F-C02B-4710-AFAE-F9D659A71527}" type="slidenum">
              <a:rPr lang="en-US" smtClean="0"/>
              <a:pPr/>
              <a:t>33</a:t>
            </a:fld>
            <a:endParaRPr lang="en-US"/>
          </a:p>
        </p:txBody>
      </p:sp>
    </p:spTree>
    <p:extLst>
      <p:ext uri="{BB962C8B-B14F-4D97-AF65-F5344CB8AC3E}">
        <p14:creationId xmlns:p14="http://schemas.microsoft.com/office/powerpoint/2010/main" val="4908548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356870" algn="just">
              <a:lnSpc>
                <a:spcPct val="110000"/>
              </a:lnSpc>
              <a:spcBef>
                <a:spcPts val="300"/>
              </a:spcBef>
              <a:spcAft>
                <a:spcPts val="0"/>
              </a:spcAft>
            </a:pP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D05EB12F-C02B-4710-AFAE-F9D659A71527}" type="slidenum">
              <a:rPr lang="en-US" smtClean="0"/>
              <a:pPr/>
              <a:t>34</a:t>
            </a:fld>
            <a:endParaRPr lang="en-US"/>
          </a:p>
        </p:txBody>
      </p:sp>
    </p:spTree>
    <p:extLst>
      <p:ext uri="{BB962C8B-B14F-4D97-AF65-F5344CB8AC3E}">
        <p14:creationId xmlns:p14="http://schemas.microsoft.com/office/powerpoint/2010/main" val="30138382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356870" algn="just">
              <a:lnSpc>
                <a:spcPct val="110000"/>
              </a:lnSpc>
              <a:spcBef>
                <a:spcPts val="300"/>
              </a:spcBef>
              <a:spcAft>
                <a:spcPts val="0"/>
              </a:spcAft>
            </a:pP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D05EB12F-C02B-4710-AFAE-F9D659A71527}" type="slidenum">
              <a:rPr lang="en-US" smtClean="0"/>
              <a:pPr/>
              <a:t>35</a:t>
            </a:fld>
            <a:endParaRPr lang="en-US"/>
          </a:p>
        </p:txBody>
      </p:sp>
    </p:spTree>
    <p:extLst>
      <p:ext uri="{BB962C8B-B14F-4D97-AF65-F5344CB8AC3E}">
        <p14:creationId xmlns:p14="http://schemas.microsoft.com/office/powerpoint/2010/main" val="37561452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356870" algn="just">
              <a:lnSpc>
                <a:spcPct val="110000"/>
              </a:lnSpc>
              <a:spcBef>
                <a:spcPts val="300"/>
              </a:spcBef>
              <a:spcAft>
                <a:spcPts val="0"/>
              </a:spcAft>
            </a:pP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D05EB12F-C02B-4710-AFAE-F9D659A71527}" type="slidenum">
              <a:rPr lang="en-US" smtClean="0"/>
              <a:pPr/>
              <a:t>36</a:t>
            </a:fld>
            <a:endParaRPr lang="en-US"/>
          </a:p>
        </p:txBody>
      </p:sp>
    </p:spTree>
    <p:extLst>
      <p:ext uri="{BB962C8B-B14F-4D97-AF65-F5344CB8AC3E}">
        <p14:creationId xmlns:p14="http://schemas.microsoft.com/office/powerpoint/2010/main" val="21261675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356870" algn="just">
              <a:lnSpc>
                <a:spcPct val="110000"/>
              </a:lnSpc>
              <a:spcBef>
                <a:spcPts val="300"/>
              </a:spcBef>
              <a:spcAft>
                <a:spcPts val="0"/>
              </a:spcAft>
            </a:pP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D05EB12F-C02B-4710-AFAE-F9D659A71527}" type="slidenum">
              <a:rPr lang="en-US" smtClean="0"/>
              <a:pPr/>
              <a:t>37</a:t>
            </a:fld>
            <a:endParaRPr lang="en-US"/>
          </a:p>
        </p:txBody>
      </p:sp>
    </p:spTree>
    <p:extLst>
      <p:ext uri="{BB962C8B-B14F-4D97-AF65-F5344CB8AC3E}">
        <p14:creationId xmlns:p14="http://schemas.microsoft.com/office/powerpoint/2010/main" val="476876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356870" algn="just">
              <a:lnSpc>
                <a:spcPct val="110000"/>
              </a:lnSpc>
              <a:spcBef>
                <a:spcPts val="300"/>
              </a:spcBef>
              <a:spcAft>
                <a:spcPts val="0"/>
              </a:spcAft>
            </a:pP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D05EB12F-C02B-4710-AFAE-F9D659A71527}" type="slidenum">
              <a:rPr lang="en-US" smtClean="0"/>
              <a:pPr/>
              <a:t>38</a:t>
            </a:fld>
            <a:endParaRPr lang="en-US"/>
          </a:p>
        </p:txBody>
      </p:sp>
    </p:spTree>
    <p:extLst>
      <p:ext uri="{BB962C8B-B14F-4D97-AF65-F5344CB8AC3E}">
        <p14:creationId xmlns:p14="http://schemas.microsoft.com/office/powerpoint/2010/main" val="19777062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356870" algn="just">
              <a:lnSpc>
                <a:spcPct val="110000"/>
              </a:lnSpc>
              <a:spcBef>
                <a:spcPts val="300"/>
              </a:spcBef>
              <a:spcAft>
                <a:spcPts val="0"/>
              </a:spcAft>
            </a:pP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D05EB12F-C02B-4710-AFAE-F9D659A71527}" type="slidenum">
              <a:rPr lang="en-US" smtClean="0"/>
              <a:pPr/>
              <a:t>39</a:t>
            </a:fld>
            <a:endParaRPr lang="en-US"/>
          </a:p>
        </p:txBody>
      </p:sp>
    </p:spTree>
    <p:extLst>
      <p:ext uri="{BB962C8B-B14F-4D97-AF65-F5344CB8AC3E}">
        <p14:creationId xmlns:p14="http://schemas.microsoft.com/office/powerpoint/2010/main" val="2392659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Tiếp đến em tìm hiểu về hệ thống giám sát hành trình của xe khách và xe vận tải. Những hệ thống như này đã ra đời từ rất lâu và được sử dụng phổ biến trong khoảng 10 năm gần đây. Hệ thống giám sát hành trình của xe vận tải nói chung có những đặc điểm khá tương đồng với hệ thống mà em định xây dựng ở trong đồ án này, song lại không thể áp dụng nguyên hệ thống này cho đối tượng mới là xe – máy công trình vì những lí do như: </a:t>
            </a:r>
          </a:p>
          <a:p>
            <a:pPr marL="342900" marR="0" lvl="0" indent="-342900" algn="l">
              <a:lnSpc>
                <a:spcPct val="110000"/>
              </a:lnSpc>
              <a:spcBef>
                <a:spcPts val="300"/>
              </a:spcBef>
              <a:spcAft>
                <a:spcPts val="0"/>
              </a:spcAft>
              <a:buFont typeface="Times New Roman" panose="02020603050405020304" pitchFamily="18" charset="0"/>
              <a:buChar char="-"/>
            </a:pPr>
            <a:r>
              <a:rPr lang="vi-VN" sz="1800" dirty="0">
                <a:solidFill>
                  <a:srgbClr val="000000"/>
                </a:solidFill>
                <a:effectLst/>
                <a:latin typeface="Times New Roman" panose="02020603050405020304" pitchFamily="18" charset="0"/>
                <a:ea typeface="Times New Roman" panose="02020603050405020304" pitchFamily="18" charset="0"/>
              </a:rPr>
              <a:t>Môi trường làm việc khắc nghiệt, yêu cầu thiết bị phải có khả năng vận hành ổn định trong thời gian dài ở môi trường này.</a:t>
            </a:r>
            <a:endParaRPr lang="en-US" sz="1800" dirty="0">
              <a:solidFill>
                <a:srgbClr val="000000"/>
              </a:solidFill>
              <a:effectLst/>
              <a:latin typeface="Times New Roman" panose="02020603050405020304" pitchFamily="18" charset="0"/>
              <a:ea typeface="Times New Roman" panose="02020603050405020304" pitchFamily="18" charset="0"/>
            </a:endParaRPr>
          </a:p>
          <a:p>
            <a:pPr marL="342900" marR="0" lvl="0" indent="-342900" algn="l">
              <a:lnSpc>
                <a:spcPct val="110000"/>
              </a:lnSpc>
              <a:spcBef>
                <a:spcPts val="0"/>
              </a:spcBef>
              <a:spcAft>
                <a:spcPts val="0"/>
              </a:spcAft>
              <a:buFont typeface="Times New Roman" panose="02020603050405020304" pitchFamily="18" charset="0"/>
              <a:buChar char="-"/>
            </a:pPr>
            <a:r>
              <a:rPr lang="vi-VN" sz="1800" dirty="0">
                <a:solidFill>
                  <a:srgbClr val="000000"/>
                </a:solidFill>
                <a:effectLst/>
                <a:latin typeface="Times New Roman" panose="02020603050405020304" pitchFamily="18" charset="0"/>
                <a:ea typeface="Times New Roman" panose="02020603050405020304" pitchFamily="18" charset="0"/>
              </a:rPr>
              <a:t>Tính chất của công việc: Trong khi đối với các phương tiện giao thông </a:t>
            </a:r>
            <a:r>
              <a:rPr lang="vi-VN" sz="1800" dirty="0" err="1">
                <a:solidFill>
                  <a:srgbClr val="000000"/>
                </a:solidFill>
                <a:effectLst/>
                <a:latin typeface="Times New Roman" panose="02020603050405020304" pitchFamily="18" charset="0"/>
                <a:ea typeface="Times New Roman" panose="02020603050405020304" pitchFamily="18" charset="0"/>
              </a:rPr>
              <a:t>thông</a:t>
            </a:r>
            <a:r>
              <a:rPr lang="vi-VN" sz="1800" dirty="0">
                <a:solidFill>
                  <a:srgbClr val="000000"/>
                </a:solidFill>
                <a:effectLst/>
                <a:latin typeface="Times New Roman" panose="02020603050405020304" pitchFamily="18" charset="0"/>
                <a:ea typeface="Times New Roman" panose="02020603050405020304" pitchFamily="18" charset="0"/>
              </a:rPr>
              <a:t> thường, yêu cầu về quản lý, giám sát, lập báo cáo về lượng tiêu thụ nhiên liệu (cụ thể là dầu) là không quá cần thiết thì đối với những doanh nghiệp làm về xây dựng, yêu cầu này đối với chủ doanh nghiệp là vô cùng cần thiết. </a:t>
            </a:r>
            <a:endParaRPr lang="en-US" sz="1800" dirty="0">
              <a:solidFill>
                <a:srgbClr val="000000"/>
              </a:solidFill>
              <a:effectLst/>
              <a:latin typeface="Times New Roman" panose="02020603050405020304" pitchFamily="18" charset="0"/>
              <a:ea typeface="Times New Roman" panose="02020603050405020304" pitchFamily="18" charset="0"/>
            </a:endParaRPr>
          </a:p>
          <a:p>
            <a:pPr marL="342900" marR="0" lvl="0" indent="-342900" algn="l">
              <a:lnSpc>
                <a:spcPct val="110000"/>
              </a:lnSpc>
              <a:spcBef>
                <a:spcPts val="0"/>
              </a:spcBef>
              <a:spcAft>
                <a:spcPts val="0"/>
              </a:spcAft>
              <a:buFont typeface="Times New Roman" panose="02020603050405020304" pitchFamily="18" charset="0"/>
              <a:buChar char="-"/>
            </a:pPr>
            <a:r>
              <a:rPr lang="vi-VN" sz="1800" dirty="0">
                <a:solidFill>
                  <a:srgbClr val="000000"/>
                </a:solidFill>
                <a:effectLst/>
                <a:latin typeface="Times New Roman" panose="02020603050405020304" pitchFamily="18" charset="0"/>
                <a:ea typeface="Times New Roman" panose="02020603050405020304" pitchFamily="18" charset="0"/>
              </a:rPr>
              <a:t>Hệ thống quản lý:  Các thiết bị giám sát hành trình hiện nay do các hãng khác nhau sản xuất thì đều có một hệ thống quản lý, giám sát riêng, khó tích hợp chung đối với hệ thống quản lý giám sát sẵn có của doanh nghiệp.</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solidFill>
                  <a:srgbClr val="000000"/>
                </a:solidFill>
                <a:effectLst/>
                <a:latin typeface="Times New Roman" panose="02020603050405020304" pitchFamily="18" charset="0"/>
                <a:ea typeface="Calibri" panose="020F0502020204030204" pitchFamily="34" charset="0"/>
              </a:rPr>
              <a:t>Có thể thấy những thiết bị giám sát hành trình hiện nay trên thị trường chưa đáp ứng được yêu cầu khi áp dụng vào quản lý, giám sát máy công trình. Hiện tại, trên thị trường cũng chưa có nhiều thiết bị tập trung vào mảng giám sát máy công trình này.</a:t>
            </a:r>
            <a:endParaRPr lang="en-US" sz="1800" dirty="0">
              <a:solidFill>
                <a:srgbClr val="000000"/>
              </a:solidFill>
              <a:effectLst/>
              <a:latin typeface="Times New Roman" panose="02020603050405020304" pitchFamily="18" charset="0"/>
              <a:ea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4</a:t>
            </a:fld>
            <a:endParaRPr lang="en-US"/>
          </a:p>
        </p:txBody>
      </p:sp>
    </p:spTree>
    <p:extLst>
      <p:ext uri="{BB962C8B-B14F-4D97-AF65-F5344CB8AC3E}">
        <p14:creationId xmlns:p14="http://schemas.microsoft.com/office/powerpoint/2010/main" val="32188002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356870" algn="just">
              <a:lnSpc>
                <a:spcPct val="110000"/>
              </a:lnSpc>
              <a:spcBef>
                <a:spcPts val="300"/>
              </a:spcBef>
              <a:spcAft>
                <a:spcPts val="0"/>
              </a:spcAft>
            </a:pP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D05EB12F-C02B-4710-AFAE-F9D659A71527}" type="slidenum">
              <a:rPr lang="en-US" smtClean="0"/>
              <a:pPr/>
              <a:t>40</a:t>
            </a:fld>
            <a:endParaRPr lang="en-US"/>
          </a:p>
        </p:txBody>
      </p:sp>
    </p:spTree>
    <p:extLst>
      <p:ext uri="{BB962C8B-B14F-4D97-AF65-F5344CB8AC3E}">
        <p14:creationId xmlns:p14="http://schemas.microsoft.com/office/powerpoint/2010/main" val="7636070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356870" algn="just">
              <a:lnSpc>
                <a:spcPct val="110000"/>
              </a:lnSpc>
              <a:spcBef>
                <a:spcPts val="300"/>
              </a:spcBef>
              <a:spcAft>
                <a:spcPts val="0"/>
              </a:spcAft>
            </a:pP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D05EB12F-C02B-4710-AFAE-F9D659A71527}" type="slidenum">
              <a:rPr lang="en-US" smtClean="0"/>
              <a:pPr/>
              <a:t>41</a:t>
            </a:fld>
            <a:endParaRPr lang="en-US"/>
          </a:p>
        </p:txBody>
      </p:sp>
    </p:spTree>
    <p:extLst>
      <p:ext uri="{BB962C8B-B14F-4D97-AF65-F5344CB8AC3E}">
        <p14:creationId xmlns:p14="http://schemas.microsoft.com/office/powerpoint/2010/main" val="9185517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356870" algn="just">
              <a:lnSpc>
                <a:spcPct val="110000"/>
              </a:lnSpc>
              <a:spcBef>
                <a:spcPts val="300"/>
              </a:spcBef>
              <a:spcAft>
                <a:spcPts val="0"/>
              </a:spcAft>
            </a:pP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D05EB12F-C02B-4710-AFAE-F9D659A71527}" type="slidenum">
              <a:rPr lang="en-US" smtClean="0"/>
              <a:pPr/>
              <a:t>42</a:t>
            </a:fld>
            <a:endParaRPr lang="en-US"/>
          </a:p>
        </p:txBody>
      </p:sp>
    </p:spTree>
    <p:extLst>
      <p:ext uri="{BB962C8B-B14F-4D97-AF65-F5344CB8AC3E}">
        <p14:creationId xmlns:p14="http://schemas.microsoft.com/office/powerpoint/2010/main" val="27179325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356870" algn="just">
              <a:lnSpc>
                <a:spcPct val="110000"/>
              </a:lnSpc>
              <a:spcBef>
                <a:spcPts val="300"/>
              </a:spcBef>
              <a:spcAft>
                <a:spcPts val="0"/>
              </a:spcAft>
            </a:pPr>
            <a:endParaRPr lang="en-US" sz="1800" dirty="0">
              <a:solidFill>
                <a:srgbClr val="000000"/>
              </a:solidFill>
              <a:effectLst/>
              <a:latin typeface="Times New Roman" panose="02020603050405020304" pitchFamily="18" charset="0"/>
              <a:ea typeface="Calibri" panose="020F0502020204030204" pitchFamily="34" charset="0"/>
            </a:endParaRPr>
          </a:p>
        </p:txBody>
      </p:sp>
      <p:sp>
        <p:nvSpPr>
          <p:cNvPr id="4" name="Slide Number Placeholder 3"/>
          <p:cNvSpPr>
            <a:spLocks noGrp="1"/>
          </p:cNvSpPr>
          <p:nvPr>
            <p:ph type="sldNum" sz="quarter" idx="10"/>
          </p:nvPr>
        </p:nvSpPr>
        <p:spPr/>
        <p:txBody>
          <a:bodyPr/>
          <a:lstStyle/>
          <a:p>
            <a:fld id="{D05EB12F-C02B-4710-AFAE-F9D659A71527}" type="slidenum">
              <a:rPr lang="en-US" smtClean="0"/>
              <a:pPr/>
              <a:t>43</a:t>
            </a:fld>
            <a:endParaRPr lang="en-US"/>
          </a:p>
        </p:txBody>
      </p:sp>
    </p:spTree>
    <p:extLst>
      <p:ext uri="{BB962C8B-B14F-4D97-AF65-F5344CB8AC3E}">
        <p14:creationId xmlns:p14="http://schemas.microsoft.com/office/powerpoint/2010/main" val="28580135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05EB12F-C02B-4710-AFAE-F9D659A71527}" type="slidenum">
              <a:rPr lang="en-US" smtClean="0"/>
              <a:pPr/>
              <a:t>46</a:t>
            </a:fld>
            <a:endParaRPr lang="en-US"/>
          </a:p>
        </p:txBody>
      </p:sp>
    </p:spTree>
    <p:extLst>
      <p:ext uri="{BB962C8B-B14F-4D97-AF65-F5344CB8AC3E}">
        <p14:creationId xmlns:p14="http://schemas.microsoft.com/office/powerpoint/2010/main" val="3043544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Tiếp theo em sẽ phân tích về giải pháp thiết kế hệ thống.</a:t>
            </a:r>
          </a:p>
          <a:p>
            <a:r>
              <a:rPr lang="en-US" dirty="0"/>
              <a:t>Trên cơ sở một hệ thống giám sát hành trình thông thường, em đưa ra mô hình giải pháp tổng thể như sau: Hệ thống là sự kết hợp của 3 thành phần:</a:t>
            </a:r>
          </a:p>
          <a:p>
            <a:pPr marL="171450" indent="-171450">
              <a:buFontTx/>
              <a:buChar char="-"/>
            </a:pPr>
            <a:r>
              <a:rPr lang="en-US" dirty="0"/>
              <a:t>Thứ nhất là thiết bị giám sát  đặt tại máy công trình.</a:t>
            </a:r>
          </a:p>
          <a:p>
            <a:pPr marL="171450" indent="-171450">
              <a:buFontTx/>
              <a:buChar char="-"/>
            </a:pPr>
            <a:r>
              <a:rPr lang="en-US" dirty="0"/>
              <a:t>Thứ 2 là Server và database</a:t>
            </a:r>
          </a:p>
          <a:p>
            <a:pPr marL="171450" indent="-171450">
              <a:buFontTx/>
              <a:buChar char="-"/>
            </a:pPr>
            <a:r>
              <a:rPr lang="en-US" dirty="0"/>
              <a:t>Thứ 3 là Giao diện quản lý, giám sát thông qua Web, app.</a:t>
            </a:r>
          </a:p>
          <a:p>
            <a:pPr marL="0" indent="0">
              <a:buFontTx/>
              <a:buNone/>
            </a:pPr>
            <a:r>
              <a:rPr lang="en-US" dirty="0"/>
              <a:t>Trong đó đồ án tập trung chủ yếu vào phần thứ nhất là thiết bị phần cứng ngay tại hiện trường bao gồm tính toán thiết kế và lập trình thiết bị. Ngoài ra còn tìm hiểu, lập trình để thiết bị và những phần còn lại của hệ thống có thể giao tiếp, trao đổi dữ liệu qua internet. Đồ án sẽ nhúng trong một hệ thống trong đó phần server và phần giao diện quản lý do bạn Nguyễn Viết Cảnh thiết kế. Đồ án của em sẽ sử dụng luôn một phần trong hệ thống của bạn Nguyễn Viết Cảnh. </a:t>
            </a:r>
          </a:p>
        </p:txBody>
      </p:sp>
      <p:sp>
        <p:nvSpPr>
          <p:cNvPr id="4" name="Slide Number Placeholder 3"/>
          <p:cNvSpPr>
            <a:spLocks noGrp="1"/>
          </p:cNvSpPr>
          <p:nvPr>
            <p:ph type="sldNum" sz="quarter" idx="10"/>
          </p:nvPr>
        </p:nvSpPr>
        <p:spPr/>
        <p:txBody>
          <a:bodyPr/>
          <a:lstStyle/>
          <a:p>
            <a:fld id="{D05EB12F-C02B-4710-AFAE-F9D659A71527}" type="slidenum">
              <a:rPr lang="en-US" smtClean="0"/>
              <a:pPr/>
              <a:t>5</a:t>
            </a:fld>
            <a:endParaRPr lang="en-US"/>
          </a:p>
        </p:txBody>
      </p:sp>
    </p:spTree>
    <p:extLst>
      <p:ext uri="{BB962C8B-B14F-4D97-AF65-F5344CB8AC3E}">
        <p14:creationId xmlns:p14="http://schemas.microsoft.com/office/powerpoint/2010/main" val="3024964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Từ mô hình giải pháp tổng thể, em đưa ra những mục tiêu thiết kế cho phần thiết bị giám sát và phần web – server. Trong đó đồ án chỉ tập trung vào phần thiết bị giám sát ở hiện trường.</a:t>
            </a:r>
            <a:endParaRPr lang="vi-VN" dirty="0"/>
          </a:p>
        </p:txBody>
      </p:sp>
      <p:sp>
        <p:nvSpPr>
          <p:cNvPr id="4" name="Slide Number Placeholder 3"/>
          <p:cNvSpPr>
            <a:spLocks noGrp="1"/>
          </p:cNvSpPr>
          <p:nvPr>
            <p:ph type="sldNum" sz="quarter" idx="5"/>
          </p:nvPr>
        </p:nvSpPr>
        <p:spPr/>
        <p:txBody>
          <a:bodyPr/>
          <a:lstStyle/>
          <a:p>
            <a:fld id="{D05EB12F-C02B-4710-AFAE-F9D659A71527}" type="slidenum">
              <a:rPr lang="en-US" smtClean="0"/>
              <a:pPr/>
              <a:t>6</a:t>
            </a:fld>
            <a:endParaRPr lang="en-US"/>
          </a:p>
        </p:txBody>
      </p:sp>
    </p:spTree>
    <p:extLst>
      <p:ext uri="{BB962C8B-B14F-4D97-AF65-F5344CB8AC3E}">
        <p14:creationId xmlns:p14="http://schemas.microsoft.com/office/powerpoint/2010/main" val="248436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Tiếp theo em sẽ trình bày về phần Thiết kế hệ thống.</a:t>
            </a:r>
          </a:p>
          <a:p>
            <a:r>
              <a:rPr lang="en-US" dirty="0"/>
              <a:t>Từ mục tiêu thiết kế ở trên, em đưa ra mô hình thiết kế tổng quan của hệ thống. 2 phương án thiết kế:</a:t>
            </a:r>
          </a:p>
          <a:p>
            <a:pPr marL="171450" indent="-171450">
              <a:buFontTx/>
              <a:buChar char="-"/>
            </a:pPr>
            <a:r>
              <a:rPr lang="en-US" dirty="0"/>
              <a:t>Phương án 1: Các thiết bị giao tiếp qua 1 chuẩn như lora, </a:t>
            </a:r>
            <a:r>
              <a:rPr lang="en-US" dirty="0" err="1"/>
              <a:t>zigbee</a:t>
            </a:r>
            <a:r>
              <a:rPr lang="en-US" dirty="0"/>
              <a:t>, </a:t>
            </a:r>
            <a:r>
              <a:rPr lang="en-US" dirty="0" err="1"/>
              <a:t>wifi</a:t>
            </a:r>
            <a:r>
              <a:rPr lang="en-US" dirty="0"/>
              <a:t> và kết nối về 1 Gateway để giao tiếp với server. Phân tích ưu nhược điểm</a:t>
            </a:r>
          </a:p>
          <a:p>
            <a:pPr marL="171450" indent="-171450">
              <a:buFontTx/>
              <a:buChar char="-"/>
            </a:pPr>
            <a:r>
              <a:rPr lang="en-US" dirty="0"/>
              <a:t>Phương án 2: Các thiết bị hoạt động độc lập và kết nối với server. Phân tích ưu nhược điểm .</a:t>
            </a:r>
            <a:endParaRPr lang="vi-VN"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7</a:t>
            </a:fld>
            <a:endParaRPr lang="en-US"/>
          </a:p>
        </p:txBody>
      </p:sp>
    </p:spTree>
    <p:extLst>
      <p:ext uri="{BB962C8B-B14F-4D97-AF65-F5344CB8AC3E}">
        <p14:creationId xmlns:p14="http://schemas.microsoft.com/office/powerpoint/2010/main" val="134313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Từ phân tích 2 phương án thiết kế trên, em lựa chọn phương án thứ 2 là phương án thiết kế chính của đồ án.</a:t>
            </a:r>
          </a:p>
          <a:p>
            <a:r>
              <a:rPr lang="en-US" dirty="0"/>
              <a:t>Trên cơ sở mô hình 7 tầng OSI, em lựa chọn các giai thức liên quan đến đồ án như sau:</a:t>
            </a:r>
          </a:p>
          <a:p>
            <a:pPr marL="171450" indent="-171450">
              <a:buFontTx/>
              <a:buChar char="-"/>
            </a:pPr>
            <a:r>
              <a:rPr lang="en-US" dirty="0"/>
              <a:t>Giao thức tầng vật lý: 2G/3G/4G: giải thích tại sao chọn 2G</a:t>
            </a:r>
          </a:p>
          <a:p>
            <a:pPr marL="171450" indent="-171450">
              <a:buFontTx/>
              <a:buChar char="-"/>
            </a:pPr>
            <a:r>
              <a:rPr lang="en-US" dirty="0"/>
              <a:t>Giao thức tầng giao vận: TCP/UDP?</a:t>
            </a:r>
          </a:p>
          <a:p>
            <a:pPr marL="171450" indent="-171450">
              <a:buFontTx/>
              <a:buChar char="-"/>
            </a:pPr>
            <a:r>
              <a:rPr lang="en-US" dirty="0"/>
              <a:t>Giao thức tầng ứng dụng: HTTP, MQTT?</a:t>
            </a:r>
            <a:endParaRPr lang="vi-VN"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8</a:t>
            </a:fld>
            <a:endParaRPr lang="en-US"/>
          </a:p>
        </p:txBody>
      </p:sp>
    </p:spTree>
    <p:extLst>
      <p:ext uri="{BB962C8B-B14F-4D97-AF65-F5344CB8AC3E}">
        <p14:creationId xmlns:p14="http://schemas.microsoft.com/office/powerpoint/2010/main" val="284095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Sau khi đã lựa chọn được phương án thiết kế và giao thức kết nối của hệ thống, em đưa ra các khối trong thiết bị của em như sau:</a:t>
            </a:r>
          </a:p>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9</a:t>
            </a:fld>
            <a:endParaRPr lang="en-US"/>
          </a:p>
        </p:txBody>
      </p:sp>
    </p:spTree>
    <p:extLst>
      <p:ext uri="{BB962C8B-B14F-4D97-AF65-F5344CB8AC3E}">
        <p14:creationId xmlns:p14="http://schemas.microsoft.com/office/powerpoint/2010/main" val="189804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wmf"/><Relationship Id="rId9"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tart">
    <p:bg bwMode="gray">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04/05/2017</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50C42-A610-4C2F-B26C-A58EA252EE76}" type="slidenum">
              <a:rPr lang="en-US" smtClean="0"/>
              <a:pPr/>
              <a:t>‹#›</a:t>
            </a:fld>
            <a:endParaRPr lang="en-US"/>
          </a:p>
        </p:txBody>
      </p:sp>
      <p:sp>
        <p:nvSpPr>
          <p:cNvPr id="7" name="Rectangle 6"/>
          <p:cNvSpPr/>
          <p:nvPr userDrawn="1"/>
        </p:nvSpPr>
        <p:spPr bwMode="gray">
          <a:xfrm>
            <a:off x="3684716" y="1001185"/>
            <a:ext cx="4510356" cy="5239820"/>
          </a:xfrm>
          <a:prstGeom prst="rect">
            <a:avLst/>
          </a:prstGeom>
          <a:blipFill dpi="0" rotWithShape="1">
            <a:blip r:embed="rId2" cstate="print">
              <a:alphaModFix amt="70000"/>
              <a:grayscl/>
              <a:lum bright="-24000"/>
            </a:blip>
            <a:srcRect/>
            <a:tile tx="0" ty="0" sx="100000" sy="100000" flip="none"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descr="shpere1.png"/>
          <p:cNvPicPr>
            <a:picLocks noChangeAspect="1"/>
          </p:cNvPicPr>
          <p:nvPr userDrawn="1"/>
        </p:nvPicPr>
        <p:blipFill>
          <a:blip r:embed="rId3" cstate="print"/>
          <a:srcRect t="8380" r="48026" b="19706"/>
          <a:stretch>
            <a:fillRect/>
          </a:stretch>
        </p:blipFill>
        <p:spPr>
          <a:xfrm>
            <a:off x="4376739" y="0"/>
            <a:ext cx="4767262" cy="6831106"/>
          </a:xfrm>
          <a:prstGeom prst="rect">
            <a:avLst/>
          </a:prstGeom>
        </p:spPr>
      </p:pic>
      <p:grpSp>
        <p:nvGrpSpPr>
          <p:cNvPr id="9" name="Group 8"/>
          <p:cNvGrpSpPr/>
          <p:nvPr userDrawn="1"/>
        </p:nvGrpSpPr>
        <p:grpSpPr bwMode="gray">
          <a:xfrm>
            <a:off x="6240915" y="3217884"/>
            <a:ext cx="1694218" cy="1695640"/>
            <a:chOff x="7072800" y="2959418"/>
            <a:chExt cx="1694218" cy="1695640"/>
          </a:xfrm>
          <a:effectLst>
            <a:reflection blurRad="6350" stA="50000" endA="300" endPos="55500" dist="50800" dir="5400000" sy="-100000" algn="bl" rotWithShape="0"/>
          </a:effectLst>
        </p:grpSpPr>
        <p:grpSp>
          <p:nvGrpSpPr>
            <p:cNvPr id="10" name="Group 230"/>
            <p:cNvGrpSpPr/>
            <p:nvPr/>
          </p:nvGrpSpPr>
          <p:grpSpPr bwMode="gray">
            <a:xfrm>
              <a:off x="7130247" y="2987774"/>
              <a:ext cx="1571346" cy="1623191"/>
              <a:chOff x="1887166" y="656617"/>
              <a:chExt cx="5166298" cy="5336756"/>
            </a:xfrm>
          </p:grpSpPr>
          <p:grpSp>
            <p:nvGrpSpPr>
              <p:cNvPr id="49" name="Group 36"/>
              <p:cNvGrpSpPr/>
              <p:nvPr/>
            </p:nvGrpSpPr>
            <p:grpSpPr bwMode="gray">
              <a:xfrm>
                <a:off x="1918576" y="685831"/>
                <a:ext cx="5085362" cy="5262758"/>
                <a:chOff x="1918576" y="685831"/>
                <a:chExt cx="5085362" cy="5262758"/>
              </a:xfrm>
            </p:grpSpPr>
            <p:sp>
              <p:nvSpPr>
                <p:cNvPr id="79" name="Freeform 78"/>
                <p:cNvSpPr/>
                <p:nvPr/>
              </p:nvSpPr>
              <p:spPr bwMode="gray">
                <a:xfrm>
                  <a:off x="3255265" y="864523"/>
                  <a:ext cx="1170432" cy="8110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Lst>
                  <a:ahLst/>
                  <a:cxnLst>
                    <a:cxn ang="0">
                      <a:pos x="connsiteX0" y="connsiteY0"/>
                    </a:cxn>
                    <a:cxn ang="0">
                      <a:pos x="connsiteX1" y="connsiteY1"/>
                    </a:cxn>
                    <a:cxn ang="0">
                      <a:pos x="connsiteX2" y="connsiteY2"/>
                    </a:cxn>
                    <a:cxn ang="0">
                      <a:pos x="connsiteX3" y="connsiteY3"/>
                    </a:cxn>
                  </a:cxnLst>
                  <a:rect l="l" t="t" r="r" b="b"/>
                  <a:pathLst>
                    <a:path w="1170432" h="1746677">
                      <a:moveTo>
                        <a:pt x="341038" y="0"/>
                      </a:moveTo>
                      <a:lnTo>
                        <a:pt x="0" y="1746677"/>
                      </a:lnTo>
                      <a:lnTo>
                        <a:pt x="1170432" y="1145756"/>
                      </a:lnTo>
                      <a:lnTo>
                        <a:pt x="341038"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0" name="Freeform 79"/>
                <p:cNvSpPr/>
                <p:nvPr/>
              </p:nvSpPr>
              <p:spPr bwMode="gray">
                <a:xfrm>
                  <a:off x="4426453" y="861200"/>
                  <a:ext cx="1136079" cy="76169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Lst>
                  <a:ahLst/>
                  <a:cxnLst>
                    <a:cxn ang="0">
                      <a:pos x="connsiteX0" y="connsiteY0"/>
                    </a:cxn>
                    <a:cxn ang="0">
                      <a:pos x="connsiteX1" y="connsiteY1"/>
                    </a:cxn>
                    <a:cxn ang="0">
                      <a:pos x="connsiteX2" y="connsiteY2"/>
                    </a:cxn>
                    <a:cxn ang="0">
                      <a:pos x="connsiteX3" y="connsiteY3"/>
                    </a:cxn>
                  </a:cxnLst>
                  <a:rect l="l" t="t" r="r" b="b"/>
                  <a:pathLst>
                    <a:path w="1136079" h="1640404">
                      <a:moveTo>
                        <a:pt x="1136079" y="1640404"/>
                      </a:moveTo>
                      <a:lnTo>
                        <a:pt x="863422" y="0"/>
                      </a:lnTo>
                      <a:lnTo>
                        <a:pt x="0" y="1153457"/>
                      </a:lnTo>
                      <a:lnTo>
                        <a:pt x="1136079" y="164040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1" name="Freeform 80"/>
                <p:cNvSpPr/>
                <p:nvPr/>
              </p:nvSpPr>
              <p:spPr bwMode="gray">
                <a:xfrm>
                  <a:off x="5289667" y="864525"/>
                  <a:ext cx="1287363" cy="91107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Lst>
                  <a:ahLst/>
                  <a:cxnLst>
                    <a:cxn ang="0">
                      <a:pos x="connsiteX0" y="connsiteY0"/>
                    </a:cxn>
                    <a:cxn ang="0">
                      <a:pos x="connsiteX1" y="connsiteY1"/>
                    </a:cxn>
                    <a:cxn ang="0">
                      <a:pos x="connsiteX2" y="connsiteY2"/>
                    </a:cxn>
                    <a:cxn ang="0">
                      <a:pos x="connsiteX3" y="connsiteY3"/>
                    </a:cxn>
                  </a:cxnLst>
                  <a:rect l="l" t="t" r="r" b="b"/>
                  <a:pathLst>
                    <a:path w="1287363" h="1962110">
                      <a:moveTo>
                        <a:pt x="272657" y="1640404"/>
                      </a:moveTo>
                      <a:lnTo>
                        <a:pt x="0" y="0"/>
                      </a:lnTo>
                      <a:lnTo>
                        <a:pt x="1287363" y="1962110"/>
                      </a:lnTo>
                      <a:lnTo>
                        <a:pt x="272657" y="1640404"/>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2" name="Freeform 81"/>
                <p:cNvSpPr/>
                <p:nvPr/>
              </p:nvSpPr>
              <p:spPr bwMode="gray">
                <a:xfrm>
                  <a:off x="5569349" y="1630352"/>
                  <a:ext cx="1014706" cy="10363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Lst>
                  <a:ahLst/>
                  <a:cxnLst>
                    <a:cxn ang="0">
                      <a:pos x="connsiteX0" y="connsiteY0"/>
                    </a:cxn>
                    <a:cxn ang="0">
                      <a:pos x="connsiteX1" y="connsiteY1"/>
                    </a:cxn>
                    <a:cxn ang="0">
                      <a:pos x="connsiteX2" y="connsiteY2"/>
                    </a:cxn>
                    <a:cxn ang="0">
                      <a:pos x="connsiteX3" y="connsiteY3"/>
                    </a:cxn>
                  </a:cxnLst>
                  <a:rect l="l" t="t" r="r" b="b"/>
                  <a:pathLst>
                    <a:path w="1014706" h="2231955">
                      <a:moveTo>
                        <a:pt x="0" y="0"/>
                      </a:moveTo>
                      <a:lnTo>
                        <a:pt x="590220" y="2231955"/>
                      </a:lnTo>
                      <a:lnTo>
                        <a:pt x="1014706" y="321706"/>
                      </a:lnTo>
                      <a:lnTo>
                        <a:pt x="0"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3" name="Freeform 82"/>
                <p:cNvSpPr/>
                <p:nvPr/>
              </p:nvSpPr>
              <p:spPr bwMode="gray">
                <a:xfrm>
                  <a:off x="6158302" y="1783272"/>
                  <a:ext cx="843072" cy="146866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Lst>
                  <a:ahLst/>
                  <a:cxnLst>
                    <a:cxn ang="0">
                      <a:pos x="connsiteX0" y="connsiteY0"/>
                    </a:cxn>
                    <a:cxn ang="0">
                      <a:pos x="connsiteX1" y="connsiteY1"/>
                    </a:cxn>
                    <a:cxn ang="0">
                      <a:pos x="connsiteX2" y="connsiteY2"/>
                    </a:cxn>
                    <a:cxn ang="0">
                      <a:pos x="connsiteX3" y="connsiteY3"/>
                    </a:cxn>
                  </a:cxnLst>
                  <a:rect l="l" t="t" r="r" b="b"/>
                  <a:pathLst>
                    <a:path w="843072" h="3162958">
                      <a:moveTo>
                        <a:pt x="843072" y="3162958"/>
                      </a:moveTo>
                      <a:lnTo>
                        <a:pt x="0" y="1910249"/>
                      </a:lnTo>
                      <a:lnTo>
                        <a:pt x="424486" y="0"/>
                      </a:lnTo>
                      <a:lnTo>
                        <a:pt x="843072" y="3162958"/>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4" name="Freeform 83"/>
                <p:cNvSpPr/>
                <p:nvPr/>
              </p:nvSpPr>
              <p:spPr bwMode="gray">
                <a:xfrm>
                  <a:off x="6160405" y="2671049"/>
                  <a:ext cx="843072" cy="12909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Lst>
                  <a:ahLst/>
                  <a:cxnLst>
                    <a:cxn ang="0">
                      <a:pos x="connsiteX0" y="connsiteY0"/>
                    </a:cxn>
                    <a:cxn ang="0">
                      <a:pos x="connsiteX1" y="connsiteY1"/>
                    </a:cxn>
                    <a:cxn ang="0">
                      <a:pos x="connsiteX2" y="connsiteY2"/>
                    </a:cxn>
                    <a:cxn ang="0">
                      <a:pos x="connsiteX3" y="connsiteY3"/>
                    </a:cxn>
                  </a:cxnLst>
                  <a:rect l="l" t="t" r="r" b="b"/>
                  <a:pathLst>
                    <a:path w="843072" h="2780201">
                      <a:moveTo>
                        <a:pt x="843072" y="1252709"/>
                      </a:moveTo>
                      <a:lnTo>
                        <a:pt x="0" y="0"/>
                      </a:lnTo>
                      <a:lnTo>
                        <a:pt x="91602" y="2780201"/>
                      </a:lnTo>
                      <a:lnTo>
                        <a:pt x="843072" y="1252709"/>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5" name="Freeform 84"/>
                <p:cNvSpPr/>
                <p:nvPr/>
              </p:nvSpPr>
              <p:spPr bwMode="gray">
                <a:xfrm>
                  <a:off x="6252468" y="3255201"/>
                  <a:ext cx="751470" cy="133690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Lst>
                  <a:ahLst/>
                  <a:cxnLst>
                    <a:cxn ang="0">
                      <a:pos x="connsiteX0" y="connsiteY0"/>
                    </a:cxn>
                    <a:cxn ang="0">
                      <a:pos x="connsiteX1" y="connsiteY1"/>
                    </a:cxn>
                    <a:cxn ang="0">
                      <a:pos x="connsiteX2" y="connsiteY2"/>
                    </a:cxn>
                    <a:cxn ang="0">
                      <a:pos x="connsiteX3" y="connsiteY3"/>
                    </a:cxn>
                  </a:cxnLst>
                  <a:rect l="l" t="t" r="r" b="b"/>
                  <a:pathLst>
                    <a:path w="751470" h="2879182">
                      <a:moveTo>
                        <a:pt x="751470" y="0"/>
                      </a:moveTo>
                      <a:lnTo>
                        <a:pt x="466780" y="2879182"/>
                      </a:lnTo>
                      <a:lnTo>
                        <a:pt x="0" y="1527492"/>
                      </a:lnTo>
                      <a:lnTo>
                        <a:pt x="75147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6" name="Freeform 85"/>
                <p:cNvSpPr/>
                <p:nvPr/>
              </p:nvSpPr>
              <p:spPr bwMode="gray">
                <a:xfrm>
                  <a:off x="5087388" y="3969519"/>
                  <a:ext cx="1163109" cy="12325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572509 w 1149808"/>
                    <a:gd name="connsiteY0" fmla="*/ 2654527 h 2654527"/>
                    <a:gd name="connsiteX1" fmla="*/ 0 w 1149808"/>
                    <a:gd name="connsiteY1" fmla="*/ 851114 h 2654527"/>
                    <a:gd name="connsiteX2" fmla="*/ 1149808 w 1149808"/>
                    <a:gd name="connsiteY2" fmla="*/ 0 h 2654527"/>
                    <a:gd name="connsiteX3" fmla="*/ 572509 w 1149808"/>
                    <a:gd name="connsiteY3" fmla="*/ 2654527 h 2654527"/>
                    <a:gd name="connsiteX0" fmla="*/ 585810 w 1163109"/>
                    <a:gd name="connsiteY0" fmla="*/ 2654527 h 2654527"/>
                    <a:gd name="connsiteX1" fmla="*/ 0 w 1163109"/>
                    <a:gd name="connsiteY1" fmla="*/ 843954 h 2654527"/>
                    <a:gd name="connsiteX2" fmla="*/ 1163109 w 1163109"/>
                    <a:gd name="connsiteY2" fmla="*/ 0 h 2654527"/>
                    <a:gd name="connsiteX3" fmla="*/ 585810 w 1163109"/>
                    <a:gd name="connsiteY3" fmla="*/ 2654527 h 2654527"/>
                  </a:gdLst>
                  <a:ahLst/>
                  <a:cxnLst>
                    <a:cxn ang="0">
                      <a:pos x="connsiteX0" y="connsiteY0"/>
                    </a:cxn>
                    <a:cxn ang="0">
                      <a:pos x="connsiteX1" y="connsiteY1"/>
                    </a:cxn>
                    <a:cxn ang="0">
                      <a:pos x="connsiteX2" y="connsiteY2"/>
                    </a:cxn>
                    <a:cxn ang="0">
                      <a:pos x="connsiteX3" y="connsiteY3"/>
                    </a:cxn>
                  </a:cxnLst>
                  <a:rect l="l" t="t" r="r" b="b"/>
                  <a:pathLst>
                    <a:path w="1163109" h="2654527">
                      <a:moveTo>
                        <a:pt x="585810" y="2654527"/>
                      </a:moveTo>
                      <a:lnTo>
                        <a:pt x="0" y="843954"/>
                      </a:lnTo>
                      <a:lnTo>
                        <a:pt x="1163109" y="0"/>
                      </a:lnTo>
                      <a:lnTo>
                        <a:pt x="585810" y="2654527"/>
                      </a:lnTo>
                      <a:close/>
                    </a:path>
                  </a:pathLst>
                </a:custGeom>
                <a:noFill/>
                <a:ln w="6350">
                  <a:solidFill>
                    <a:schemeClr val="accent1">
                      <a:lumMod val="40000"/>
                      <a:lumOff val="60000"/>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7" name="Freeform 86"/>
                <p:cNvSpPr/>
                <p:nvPr/>
              </p:nvSpPr>
              <p:spPr bwMode="gray">
                <a:xfrm>
                  <a:off x="5087390" y="3382742"/>
                  <a:ext cx="1160870" cy="9831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357999 w 1160870"/>
                    <a:gd name="connsiteY0" fmla="*/ 0 h 2117232"/>
                    <a:gd name="connsiteX1" fmla="*/ 0 w 1160870"/>
                    <a:gd name="connsiteY1" fmla="*/ 2117232 h 2117232"/>
                    <a:gd name="connsiteX2" fmla="*/ 1160870 w 1160870"/>
                    <a:gd name="connsiteY2" fmla="*/ 1258957 h 2117232"/>
                    <a:gd name="connsiteX3" fmla="*/ 357999 w 1160870"/>
                    <a:gd name="connsiteY3" fmla="*/ 0 h 2117232"/>
                  </a:gdLst>
                  <a:ahLst/>
                  <a:cxnLst>
                    <a:cxn ang="0">
                      <a:pos x="connsiteX0" y="connsiteY0"/>
                    </a:cxn>
                    <a:cxn ang="0">
                      <a:pos x="connsiteX1" y="connsiteY1"/>
                    </a:cxn>
                    <a:cxn ang="0">
                      <a:pos x="connsiteX2" y="connsiteY2"/>
                    </a:cxn>
                    <a:cxn ang="0">
                      <a:pos x="connsiteX3" y="connsiteY3"/>
                    </a:cxn>
                  </a:cxnLst>
                  <a:rect l="l" t="t" r="r" b="b"/>
                  <a:pathLst>
                    <a:path w="1160870" h="2117232">
                      <a:moveTo>
                        <a:pt x="357999" y="0"/>
                      </a:moveTo>
                      <a:lnTo>
                        <a:pt x="0" y="2117232"/>
                      </a:lnTo>
                      <a:lnTo>
                        <a:pt x="1160870" y="1258957"/>
                      </a:lnTo>
                      <a:lnTo>
                        <a:pt x="357999" y="0"/>
                      </a:lnTo>
                      <a:close/>
                    </a:path>
                  </a:pathLst>
                </a:custGeom>
                <a:noFill/>
                <a:ln w="6350">
                  <a:solidFill>
                    <a:schemeClr val="accent1">
                      <a:lumMod val="40000"/>
                      <a:lumOff val="60000"/>
                      <a:alpha val="8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8" name="Freeform 87"/>
                <p:cNvSpPr/>
                <p:nvPr/>
              </p:nvSpPr>
              <p:spPr bwMode="gray">
                <a:xfrm>
                  <a:off x="5012560" y="2384751"/>
                  <a:ext cx="1149958" cy="9975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Lst>
                  <a:ahLst/>
                  <a:cxnLst>
                    <a:cxn ang="0">
                      <a:pos x="connsiteX0" y="connsiteY0"/>
                    </a:cxn>
                    <a:cxn ang="0">
                      <a:pos x="connsiteX1" y="connsiteY1"/>
                    </a:cxn>
                    <a:cxn ang="0">
                      <a:pos x="connsiteX2" y="connsiteY2"/>
                    </a:cxn>
                    <a:cxn ang="0">
                      <a:pos x="connsiteX3" y="connsiteY3"/>
                    </a:cxn>
                  </a:cxnLst>
                  <a:rect l="l" t="t" r="r" b="b"/>
                  <a:pathLst>
                    <a:path w="1149958" h="2148301">
                      <a:moveTo>
                        <a:pt x="433389" y="2148301"/>
                      </a:moveTo>
                      <a:lnTo>
                        <a:pt x="1149958" y="625751"/>
                      </a:lnTo>
                      <a:lnTo>
                        <a:pt x="0" y="0"/>
                      </a:lnTo>
                      <a:lnTo>
                        <a:pt x="433389" y="214830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9" name="Freeform 88"/>
                <p:cNvSpPr/>
                <p:nvPr/>
              </p:nvSpPr>
              <p:spPr bwMode="gray">
                <a:xfrm>
                  <a:off x="4425697" y="1400113"/>
                  <a:ext cx="1136856" cy="98152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Lst>
                  <a:ahLst/>
                  <a:cxnLst>
                    <a:cxn ang="0">
                      <a:pos x="connsiteX0" y="connsiteY0"/>
                    </a:cxn>
                    <a:cxn ang="0">
                      <a:pos x="connsiteX1" y="connsiteY1"/>
                    </a:cxn>
                    <a:cxn ang="0">
                      <a:pos x="connsiteX2" y="connsiteY2"/>
                    </a:cxn>
                    <a:cxn ang="0">
                      <a:pos x="connsiteX3" y="connsiteY3"/>
                    </a:cxn>
                  </a:cxnLst>
                  <a:rect l="l" t="t" r="r" b="b"/>
                  <a:pathLst>
                    <a:path w="1136856" h="2113834">
                      <a:moveTo>
                        <a:pt x="1136856" y="480633"/>
                      </a:moveTo>
                      <a:lnTo>
                        <a:pt x="0" y="0"/>
                      </a:lnTo>
                      <a:lnTo>
                        <a:pt x="585232" y="2113834"/>
                      </a:lnTo>
                      <a:lnTo>
                        <a:pt x="1136856" y="480633"/>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0" name="Freeform 89"/>
                <p:cNvSpPr/>
                <p:nvPr/>
              </p:nvSpPr>
              <p:spPr bwMode="gray">
                <a:xfrm>
                  <a:off x="3255265" y="1392570"/>
                  <a:ext cx="1165443" cy="102759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Lst>
                  <a:ahLst/>
                  <a:cxnLst>
                    <a:cxn ang="0">
                      <a:pos x="connsiteX0" y="connsiteY0"/>
                    </a:cxn>
                    <a:cxn ang="0">
                      <a:pos x="connsiteX1" y="connsiteY1"/>
                    </a:cxn>
                    <a:cxn ang="0">
                      <a:pos x="connsiteX2" y="connsiteY2"/>
                    </a:cxn>
                    <a:cxn ang="0">
                      <a:pos x="connsiteX3" y="connsiteY3"/>
                    </a:cxn>
                  </a:cxnLst>
                  <a:rect l="l" t="t" r="r" b="b"/>
                  <a:pathLst>
                    <a:path w="1165443" h="2213056">
                      <a:moveTo>
                        <a:pt x="535332" y="2213056"/>
                      </a:moveTo>
                      <a:lnTo>
                        <a:pt x="1165443" y="0"/>
                      </a:lnTo>
                      <a:lnTo>
                        <a:pt x="0" y="609463"/>
                      </a:lnTo>
                      <a:lnTo>
                        <a:pt x="535332" y="2213056"/>
                      </a:lnTo>
                      <a:close/>
                    </a:path>
                  </a:pathLst>
                </a:custGeom>
                <a:noFill/>
                <a:ln w="6350">
                  <a:solidFill>
                    <a:schemeClr val="accent1">
                      <a:lumMod val="40000"/>
                      <a:lumOff val="60000"/>
                      <a:alpha val="7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1" name="Freeform 90"/>
                <p:cNvSpPr/>
                <p:nvPr/>
              </p:nvSpPr>
              <p:spPr bwMode="gray">
                <a:xfrm>
                  <a:off x="2347514" y="1682496"/>
                  <a:ext cx="907172" cy="10868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Lst>
                  <a:ahLst/>
                  <a:cxnLst>
                    <a:cxn ang="0">
                      <a:pos x="connsiteX0" y="connsiteY0"/>
                    </a:cxn>
                    <a:cxn ang="0">
                      <a:pos x="connsiteX1" y="connsiteY1"/>
                    </a:cxn>
                    <a:cxn ang="0">
                      <a:pos x="connsiteX2" y="connsiteY2"/>
                    </a:cxn>
                    <a:cxn ang="0">
                      <a:pos x="connsiteX3" y="connsiteY3"/>
                    </a:cxn>
                  </a:cxnLst>
                  <a:rect l="l" t="t" r="r" b="b"/>
                  <a:pathLst>
                    <a:path w="907172" h="2340589">
                      <a:moveTo>
                        <a:pt x="0" y="405120"/>
                      </a:moveTo>
                      <a:lnTo>
                        <a:pt x="333606" y="2340589"/>
                      </a:lnTo>
                      <a:lnTo>
                        <a:pt x="907172" y="0"/>
                      </a:lnTo>
                      <a:lnTo>
                        <a:pt x="0" y="40512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2" name="Freeform 91"/>
                <p:cNvSpPr/>
                <p:nvPr/>
              </p:nvSpPr>
              <p:spPr bwMode="gray">
                <a:xfrm>
                  <a:off x="2349156" y="860706"/>
                  <a:ext cx="1241356" cy="1009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0 w 1241356"/>
                    <a:gd name="connsiteY0" fmla="*/ 2173885 h 2173886"/>
                    <a:gd name="connsiteX1" fmla="*/ 1241356 w 1241356"/>
                    <a:gd name="connsiteY1" fmla="*/ 0 h 2173886"/>
                    <a:gd name="connsiteX2" fmla="*/ 907172 w 1241356"/>
                    <a:gd name="connsiteY2" fmla="*/ 1768765 h 2173886"/>
                    <a:gd name="connsiteX3" fmla="*/ 0 w 1241356"/>
                    <a:gd name="connsiteY3" fmla="*/ 2173885 h 2173886"/>
                  </a:gdLst>
                  <a:ahLst/>
                  <a:cxnLst>
                    <a:cxn ang="0">
                      <a:pos x="connsiteX0" y="connsiteY0"/>
                    </a:cxn>
                    <a:cxn ang="0">
                      <a:pos x="connsiteX1" y="connsiteY1"/>
                    </a:cxn>
                    <a:cxn ang="0">
                      <a:pos x="connsiteX2" y="connsiteY2"/>
                    </a:cxn>
                    <a:cxn ang="0">
                      <a:pos x="connsiteX3" y="connsiteY3"/>
                    </a:cxn>
                  </a:cxnLst>
                  <a:rect l="l" t="t" r="r" b="b"/>
                  <a:pathLst>
                    <a:path w="1241356" h="2173886">
                      <a:moveTo>
                        <a:pt x="0" y="2173885"/>
                      </a:moveTo>
                      <a:lnTo>
                        <a:pt x="1241356" y="0"/>
                      </a:lnTo>
                      <a:lnTo>
                        <a:pt x="907172" y="1768765"/>
                      </a:lnTo>
                      <a:lnTo>
                        <a:pt x="0" y="2173885"/>
                      </a:lnTo>
                      <a:close/>
                    </a:path>
                  </a:pathLst>
                </a:custGeom>
                <a:noFill/>
                <a:ln w="6350">
                  <a:solidFill>
                    <a:schemeClr val="accent1">
                      <a:lumMod val="20000"/>
                      <a:lumOff val="80000"/>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3" name="Freeform 92"/>
                <p:cNvSpPr/>
                <p:nvPr/>
              </p:nvSpPr>
              <p:spPr bwMode="gray">
                <a:xfrm>
                  <a:off x="1918576" y="1867546"/>
                  <a:ext cx="761967" cy="156727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Lst>
                  <a:ahLst/>
                  <a:cxnLst>
                    <a:cxn ang="0">
                      <a:pos x="connsiteX0" y="connsiteY0"/>
                    </a:cxn>
                    <a:cxn ang="0">
                      <a:pos x="connsiteX1" y="connsiteY1"/>
                    </a:cxn>
                    <a:cxn ang="0">
                      <a:pos x="connsiteX2" y="connsiteY2"/>
                    </a:cxn>
                    <a:cxn ang="0">
                      <a:pos x="connsiteX3" y="connsiteY3"/>
                    </a:cxn>
                  </a:cxnLst>
                  <a:rect l="l" t="t" r="r" b="b"/>
                  <a:pathLst>
                    <a:path w="761967" h="3375317">
                      <a:moveTo>
                        <a:pt x="428361" y="0"/>
                      </a:moveTo>
                      <a:lnTo>
                        <a:pt x="761967" y="1935469"/>
                      </a:lnTo>
                      <a:lnTo>
                        <a:pt x="0" y="3375318"/>
                      </a:lnTo>
                      <a:lnTo>
                        <a:pt x="428361"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4" name="Freeform 93"/>
                <p:cNvSpPr/>
                <p:nvPr/>
              </p:nvSpPr>
              <p:spPr bwMode="gray">
                <a:xfrm>
                  <a:off x="1921873" y="2764252"/>
                  <a:ext cx="790796" cy="13488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Lst>
                  <a:ahLst/>
                  <a:cxnLst>
                    <a:cxn ang="0">
                      <a:pos x="connsiteX0" y="connsiteY0"/>
                    </a:cxn>
                    <a:cxn ang="0">
                      <a:pos x="connsiteX1" y="connsiteY1"/>
                    </a:cxn>
                    <a:cxn ang="0">
                      <a:pos x="connsiteX2" y="connsiteY2"/>
                    </a:cxn>
                    <a:cxn ang="0">
                      <a:pos x="connsiteX3" y="connsiteY3"/>
                    </a:cxn>
                  </a:cxnLst>
                  <a:rect l="l" t="t" r="r" b="b"/>
                  <a:pathLst>
                    <a:path w="790796" h="2904993">
                      <a:moveTo>
                        <a:pt x="790796" y="2904994"/>
                      </a:moveTo>
                      <a:lnTo>
                        <a:pt x="761967" y="1"/>
                      </a:lnTo>
                      <a:lnTo>
                        <a:pt x="0" y="1439850"/>
                      </a:lnTo>
                      <a:lnTo>
                        <a:pt x="790796" y="290499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5" name="Freeform 94"/>
                <p:cNvSpPr/>
                <p:nvPr/>
              </p:nvSpPr>
              <p:spPr bwMode="gray">
                <a:xfrm>
                  <a:off x="2685506" y="2415365"/>
                  <a:ext cx="1110089" cy="9912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1110089 w 1110089"/>
                    <a:gd name="connsiteY0" fmla="*/ 0 h 2134732"/>
                    <a:gd name="connsiteX1" fmla="*/ 0 w 1110089"/>
                    <a:gd name="connsiteY1" fmla="*/ 745011 h 2134732"/>
                    <a:gd name="connsiteX2" fmla="*/ 720476 w 1110089"/>
                    <a:gd name="connsiteY2" fmla="*/ 2134733 h 2134732"/>
                    <a:gd name="connsiteX3" fmla="*/ 1110089 w 1110089"/>
                    <a:gd name="connsiteY3" fmla="*/ 0 h 2134732"/>
                  </a:gdLst>
                  <a:ahLst/>
                  <a:cxnLst>
                    <a:cxn ang="0">
                      <a:pos x="connsiteX0" y="connsiteY0"/>
                    </a:cxn>
                    <a:cxn ang="0">
                      <a:pos x="connsiteX1" y="connsiteY1"/>
                    </a:cxn>
                    <a:cxn ang="0">
                      <a:pos x="connsiteX2" y="connsiteY2"/>
                    </a:cxn>
                    <a:cxn ang="0">
                      <a:pos x="connsiteX3" y="connsiteY3"/>
                    </a:cxn>
                  </a:cxnLst>
                  <a:rect l="l" t="t" r="r" b="b"/>
                  <a:pathLst>
                    <a:path w="1110089" h="2134732">
                      <a:moveTo>
                        <a:pt x="1110089" y="0"/>
                      </a:moveTo>
                      <a:lnTo>
                        <a:pt x="0" y="745011"/>
                      </a:lnTo>
                      <a:lnTo>
                        <a:pt x="720476" y="2134733"/>
                      </a:lnTo>
                      <a:lnTo>
                        <a:pt x="1110089" y="0"/>
                      </a:lnTo>
                      <a:close/>
                    </a:path>
                  </a:pathLst>
                </a:custGeom>
                <a:noFill/>
                <a:ln w="6350">
                  <a:solidFill>
                    <a:schemeClr val="accent1">
                      <a:lumMod val="40000"/>
                      <a:lumOff val="6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6" name="Freeform 95"/>
                <p:cNvSpPr/>
                <p:nvPr/>
              </p:nvSpPr>
              <p:spPr bwMode="gray">
                <a:xfrm>
                  <a:off x="3796166" y="2370791"/>
                  <a:ext cx="1218072"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Lst>
                  <a:ahLst/>
                  <a:cxnLst>
                    <a:cxn ang="0">
                      <a:pos x="connsiteX0" y="connsiteY0"/>
                    </a:cxn>
                    <a:cxn ang="0">
                      <a:pos x="connsiteX1" y="connsiteY1"/>
                    </a:cxn>
                    <a:cxn ang="0">
                      <a:pos x="connsiteX2" y="connsiteY2"/>
                    </a:cxn>
                    <a:cxn ang="0">
                      <a:pos x="connsiteX3" y="connsiteY3"/>
                    </a:cxn>
                  </a:cxnLst>
                  <a:rect l="l" t="t" r="r" b="b"/>
                  <a:pathLst>
                    <a:path w="1218072" h="2189684">
                      <a:moveTo>
                        <a:pt x="0" y="106979"/>
                      </a:moveTo>
                      <a:lnTo>
                        <a:pt x="662782" y="2189684"/>
                      </a:lnTo>
                      <a:lnTo>
                        <a:pt x="1218072" y="0"/>
                      </a:lnTo>
                      <a:lnTo>
                        <a:pt x="0" y="106979"/>
                      </a:lnTo>
                      <a:close/>
                    </a:path>
                  </a:pathLst>
                </a:custGeom>
                <a:noFill/>
                <a:ln w="6350">
                  <a:solidFill>
                    <a:schemeClr val="accent1">
                      <a:lumMod val="60000"/>
                      <a:lumOff val="4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Freeform 96"/>
                <p:cNvSpPr/>
                <p:nvPr/>
              </p:nvSpPr>
              <p:spPr bwMode="gray">
                <a:xfrm>
                  <a:off x="4458393" y="2372688"/>
                  <a:ext cx="986431"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Lst>
                  <a:ahLst/>
                  <a:cxnLst>
                    <a:cxn ang="0">
                      <a:pos x="connsiteX0" y="connsiteY0"/>
                    </a:cxn>
                    <a:cxn ang="0">
                      <a:pos x="connsiteX1" y="connsiteY1"/>
                    </a:cxn>
                    <a:cxn ang="0">
                      <a:pos x="connsiteX2" y="connsiteY2"/>
                    </a:cxn>
                    <a:cxn ang="0">
                      <a:pos x="connsiteX3" y="connsiteY3"/>
                    </a:cxn>
                  </a:cxnLst>
                  <a:rect l="l" t="t" r="r" b="b"/>
                  <a:pathLst>
                    <a:path w="986431" h="2189684">
                      <a:moveTo>
                        <a:pt x="986431" y="2174279"/>
                      </a:moveTo>
                      <a:lnTo>
                        <a:pt x="0" y="2189684"/>
                      </a:lnTo>
                      <a:lnTo>
                        <a:pt x="555290" y="0"/>
                      </a:lnTo>
                      <a:lnTo>
                        <a:pt x="986431" y="2174279"/>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Freeform 97"/>
                <p:cNvSpPr/>
                <p:nvPr/>
              </p:nvSpPr>
              <p:spPr bwMode="gray">
                <a:xfrm>
                  <a:off x="3860431" y="3392097"/>
                  <a:ext cx="1226957" cy="9941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Lst>
                  <a:ahLst/>
                  <a:cxnLst>
                    <a:cxn ang="0">
                      <a:pos x="connsiteX0" y="connsiteY0"/>
                    </a:cxn>
                    <a:cxn ang="0">
                      <a:pos x="connsiteX1" y="connsiteY1"/>
                    </a:cxn>
                    <a:cxn ang="0">
                      <a:pos x="connsiteX2" y="connsiteY2"/>
                    </a:cxn>
                    <a:cxn ang="0">
                      <a:pos x="connsiteX3" y="connsiteY3"/>
                    </a:cxn>
                  </a:cxnLst>
                  <a:rect l="l" t="t" r="r" b="b"/>
                  <a:pathLst>
                    <a:path w="1226957" h="2141073">
                      <a:moveTo>
                        <a:pt x="0" y="2141073"/>
                      </a:moveTo>
                      <a:lnTo>
                        <a:pt x="592405" y="0"/>
                      </a:lnTo>
                      <a:lnTo>
                        <a:pt x="1226957" y="2099754"/>
                      </a:lnTo>
                      <a:lnTo>
                        <a:pt x="0" y="2141073"/>
                      </a:lnTo>
                      <a:close/>
                    </a:path>
                  </a:pathLst>
                </a:custGeom>
                <a:noFill/>
                <a:ln w="6350">
                  <a:gradFill flip="none" rotWithShape="1">
                    <a:gsLst>
                      <a:gs pos="0">
                        <a:schemeClr val="accent1"/>
                      </a:gs>
                      <a:gs pos="50000">
                        <a:schemeClr val="accent1">
                          <a:tint val="44500"/>
                          <a:satMod val="160000"/>
                        </a:schemeClr>
                      </a:gs>
                      <a:gs pos="100000">
                        <a:schemeClr val="accent1">
                          <a:tint val="23500"/>
                          <a:satMod val="1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9" name="Freeform 98"/>
                <p:cNvSpPr/>
                <p:nvPr/>
              </p:nvSpPr>
              <p:spPr bwMode="gray">
                <a:xfrm>
                  <a:off x="3404893" y="3389684"/>
                  <a:ext cx="1047944" cy="9961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Lst>
                  <a:ahLst/>
                  <a:cxnLst>
                    <a:cxn ang="0">
                      <a:pos x="connsiteX0" y="connsiteY0"/>
                    </a:cxn>
                    <a:cxn ang="0">
                      <a:pos x="connsiteX1" y="connsiteY1"/>
                    </a:cxn>
                    <a:cxn ang="0">
                      <a:pos x="connsiteX2" y="connsiteY2"/>
                    </a:cxn>
                    <a:cxn ang="0">
                      <a:pos x="connsiteX3" y="connsiteY3"/>
                    </a:cxn>
                  </a:cxnLst>
                  <a:rect l="l" t="t" r="r" b="b"/>
                  <a:pathLst>
                    <a:path w="1047944" h="2145251">
                      <a:moveTo>
                        <a:pt x="462189" y="2145251"/>
                      </a:moveTo>
                      <a:lnTo>
                        <a:pt x="1047944" y="0"/>
                      </a:lnTo>
                      <a:lnTo>
                        <a:pt x="0" y="36418"/>
                      </a:lnTo>
                      <a:lnTo>
                        <a:pt x="462189" y="214525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Freeform 99"/>
                <p:cNvSpPr/>
                <p:nvPr/>
              </p:nvSpPr>
              <p:spPr bwMode="gray">
                <a:xfrm>
                  <a:off x="3858215" y="4369934"/>
                  <a:ext cx="1226957" cy="73740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Lst>
                  <a:ahLst/>
                  <a:cxnLst>
                    <a:cxn ang="0">
                      <a:pos x="connsiteX0" y="connsiteY0"/>
                    </a:cxn>
                    <a:cxn ang="0">
                      <a:pos x="connsiteX1" y="connsiteY1"/>
                    </a:cxn>
                    <a:cxn ang="0">
                      <a:pos x="connsiteX2" y="connsiteY2"/>
                    </a:cxn>
                    <a:cxn ang="0">
                      <a:pos x="connsiteX3" y="connsiteY3"/>
                    </a:cxn>
                  </a:cxnLst>
                  <a:rect l="l" t="t" r="r" b="b"/>
                  <a:pathLst>
                    <a:path w="1226957" h="1588095">
                      <a:moveTo>
                        <a:pt x="0" y="41319"/>
                      </a:moveTo>
                      <a:lnTo>
                        <a:pt x="485461" y="1588095"/>
                      </a:lnTo>
                      <a:lnTo>
                        <a:pt x="1226957" y="0"/>
                      </a:lnTo>
                      <a:lnTo>
                        <a:pt x="0" y="4131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1" name="Freeform 100"/>
                <p:cNvSpPr/>
                <p:nvPr/>
              </p:nvSpPr>
              <p:spPr bwMode="gray">
                <a:xfrm>
                  <a:off x="4339796" y="5108319"/>
                  <a:ext cx="1325604"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Lst>
                  <a:ahLst/>
                  <a:cxnLst>
                    <a:cxn ang="0">
                      <a:pos x="connsiteX0" y="connsiteY0"/>
                    </a:cxn>
                    <a:cxn ang="0">
                      <a:pos x="connsiteX1" y="connsiteY1"/>
                    </a:cxn>
                    <a:cxn ang="0">
                      <a:pos x="connsiteX2" y="connsiteY2"/>
                    </a:cxn>
                    <a:cxn ang="0">
                      <a:pos x="connsiteX3" y="connsiteY3"/>
                    </a:cxn>
                  </a:cxnLst>
                  <a:rect l="l" t="t" r="r" b="b"/>
                  <a:pathLst>
                    <a:path w="1325604" h="1809624">
                      <a:moveTo>
                        <a:pt x="1325604" y="171861"/>
                      </a:moveTo>
                      <a:lnTo>
                        <a:pt x="0" y="-1"/>
                      </a:lnTo>
                      <a:lnTo>
                        <a:pt x="251600" y="1809624"/>
                      </a:lnTo>
                      <a:lnTo>
                        <a:pt x="1325604" y="171861"/>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 name="Freeform 101"/>
                <p:cNvSpPr/>
                <p:nvPr/>
              </p:nvSpPr>
              <p:spPr bwMode="gray">
                <a:xfrm>
                  <a:off x="3188763" y="5108319"/>
                  <a:ext cx="1404298"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407623"/>
                    <a:gd name="connsiteY0" fmla="*/ 1174139 h 1809624"/>
                    <a:gd name="connsiteX1" fmla="*/ 1156023 w 1407623"/>
                    <a:gd name="connsiteY1" fmla="*/ -1 h 1809624"/>
                    <a:gd name="connsiteX2" fmla="*/ 1407623 w 1407623"/>
                    <a:gd name="connsiteY2" fmla="*/ 1809624 h 1809624"/>
                    <a:gd name="connsiteX3" fmla="*/ 0 w 1407623"/>
                    <a:gd name="connsiteY3" fmla="*/ 1174139 h 1809624"/>
                    <a:gd name="connsiteX0" fmla="*/ 0 w 1404298"/>
                    <a:gd name="connsiteY0" fmla="*/ 1166978 h 1809624"/>
                    <a:gd name="connsiteX1" fmla="*/ 1152698 w 1404298"/>
                    <a:gd name="connsiteY1" fmla="*/ -1 h 1809624"/>
                    <a:gd name="connsiteX2" fmla="*/ 1404298 w 1404298"/>
                    <a:gd name="connsiteY2" fmla="*/ 1809624 h 1809624"/>
                    <a:gd name="connsiteX3" fmla="*/ 0 w 1404298"/>
                    <a:gd name="connsiteY3" fmla="*/ 1166978 h 1809624"/>
                  </a:gdLst>
                  <a:ahLst/>
                  <a:cxnLst>
                    <a:cxn ang="0">
                      <a:pos x="connsiteX0" y="connsiteY0"/>
                    </a:cxn>
                    <a:cxn ang="0">
                      <a:pos x="connsiteX1" y="connsiteY1"/>
                    </a:cxn>
                    <a:cxn ang="0">
                      <a:pos x="connsiteX2" y="connsiteY2"/>
                    </a:cxn>
                    <a:cxn ang="0">
                      <a:pos x="connsiteX3" y="connsiteY3"/>
                    </a:cxn>
                  </a:cxnLst>
                  <a:rect l="l" t="t" r="r" b="b"/>
                  <a:pathLst>
                    <a:path w="1404298" h="1809624">
                      <a:moveTo>
                        <a:pt x="0" y="1166978"/>
                      </a:moveTo>
                      <a:lnTo>
                        <a:pt x="1152698" y="-1"/>
                      </a:lnTo>
                      <a:lnTo>
                        <a:pt x="1404298" y="1809624"/>
                      </a:lnTo>
                      <a:lnTo>
                        <a:pt x="0" y="1166978"/>
                      </a:lnTo>
                      <a:close/>
                    </a:path>
                  </a:pathLst>
                </a:cu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Freeform 102"/>
                <p:cNvSpPr/>
                <p:nvPr/>
              </p:nvSpPr>
              <p:spPr bwMode="gray">
                <a:xfrm>
                  <a:off x="3188762" y="4950240"/>
                  <a:ext cx="1161405" cy="69525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381023"/>
                    <a:gd name="connsiteY0" fmla="*/ 885856 h 1444414"/>
                    <a:gd name="connsiteX1" fmla="*/ 182880 w 1381023"/>
                    <a:gd name="connsiteY1" fmla="*/ 0 h 1444414"/>
                    <a:gd name="connsiteX2" fmla="*/ 1381023 w 1381023"/>
                    <a:gd name="connsiteY2" fmla="*/ 1444414 h 1444414"/>
                    <a:gd name="connsiteX3" fmla="*/ 0 w 1381023"/>
                    <a:gd name="connsiteY3" fmla="*/ 885856 h 1444414"/>
                    <a:gd name="connsiteX0" fmla="*/ 0 w 1405401"/>
                    <a:gd name="connsiteY0" fmla="*/ 794608 h 1444414"/>
                    <a:gd name="connsiteX1" fmla="*/ 207258 w 1405401"/>
                    <a:gd name="connsiteY1" fmla="*/ 0 h 1444414"/>
                    <a:gd name="connsiteX2" fmla="*/ 1405401 w 1405401"/>
                    <a:gd name="connsiteY2" fmla="*/ 1444414 h 1444414"/>
                    <a:gd name="connsiteX3" fmla="*/ 0 w 1405401"/>
                    <a:gd name="connsiteY3" fmla="*/ 794608 h 1444414"/>
                    <a:gd name="connsiteX0" fmla="*/ 0 w 1405401"/>
                    <a:gd name="connsiteY0" fmla="*/ 929841 h 1579647"/>
                    <a:gd name="connsiteX1" fmla="*/ 233859 w 1405401"/>
                    <a:gd name="connsiteY1" fmla="*/ 0 h 1579647"/>
                    <a:gd name="connsiteX2" fmla="*/ 1405401 w 1405401"/>
                    <a:gd name="connsiteY2" fmla="*/ 1579647 h 1579647"/>
                    <a:gd name="connsiteX3" fmla="*/ 0 w 1405401"/>
                    <a:gd name="connsiteY3" fmla="*/ 929841 h 1579647"/>
                    <a:gd name="connsiteX0" fmla="*/ 0 w 1161406"/>
                    <a:gd name="connsiteY0" fmla="*/ 1158991 h 1158990"/>
                    <a:gd name="connsiteX1" fmla="*/ 233859 w 1161406"/>
                    <a:gd name="connsiteY1" fmla="*/ 229150 h 1158990"/>
                    <a:gd name="connsiteX2" fmla="*/ 1161406 w 1161406"/>
                    <a:gd name="connsiteY2" fmla="*/ 0 h 1158990"/>
                    <a:gd name="connsiteX3" fmla="*/ 0 w 1161406"/>
                    <a:gd name="connsiteY3" fmla="*/ 1158991 h 1158990"/>
                    <a:gd name="connsiteX0" fmla="*/ 0 w 1161406"/>
                    <a:gd name="connsiteY0" fmla="*/ 1497325 h 1497324"/>
                    <a:gd name="connsiteX1" fmla="*/ 67659 w 1161406"/>
                    <a:gd name="connsiteY1" fmla="*/ 0 h 1497324"/>
                    <a:gd name="connsiteX2" fmla="*/ 1161406 w 1161406"/>
                    <a:gd name="connsiteY2" fmla="*/ 338334 h 1497324"/>
                    <a:gd name="connsiteX3" fmla="*/ 0 w 1161406"/>
                    <a:gd name="connsiteY3" fmla="*/ 1497325 h 1497324"/>
                  </a:gdLst>
                  <a:ahLst/>
                  <a:cxnLst>
                    <a:cxn ang="0">
                      <a:pos x="connsiteX0" y="connsiteY0"/>
                    </a:cxn>
                    <a:cxn ang="0">
                      <a:pos x="connsiteX1" y="connsiteY1"/>
                    </a:cxn>
                    <a:cxn ang="0">
                      <a:pos x="connsiteX2" y="connsiteY2"/>
                    </a:cxn>
                    <a:cxn ang="0">
                      <a:pos x="connsiteX3" y="connsiteY3"/>
                    </a:cxn>
                  </a:cxnLst>
                  <a:rect l="l" t="t" r="r" b="b"/>
                  <a:pathLst>
                    <a:path w="1161406" h="1497324">
                      <a:moveTo>
                        <a:pt x="0" y="1497325"/>
                      </a:moveTo>
                      <a:lnTo>
                        <a:pt x="67659" y="0"/>
                      </a:lnTo>
                      <a:lnTo>
                        <a:pt x="1161406" y="338334"/>
                      </a:lnTo>
                      <a:lnTo>
                        <a:pt x="0" y="1497325"/>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4" name="Freeform 103"/>
                <p:cNvSpPr/>
                <p:nvPr/>
              </p:nvSpPr>
              <p:spPr bwMode="gray">
                <a:xfrm>
                  <a:off x="2712668" y="3405682"/>
                  <a:ext cx="1149994" cy="9792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Lst>
                  <a:ahLst/>
                  <a:cxnLst>
                    <a:cxn ang="0">
                      <a:pos x="connsiteX0" y="connsiteY0"/>
                    </a:cxn>
                    <a:cxn ang="0">
                      <a:pos x="connsiteX1" y="connsiteY1"/>
                    </a:cxn>
                    <a:cxn ang="0">
                      <a:pos x="connsiteX2" y="connsiteY2"/>
                    </a:cxn>
                    <a:cxn ang="0">
                      <a:pos x="connsiteX3" y="connsiteY3"/>
                    </a:cxn>
                  </a:cxnLst>
                  <a:rect l="l" t="t" r="r" b="b"/>
                  <a:pathLst>
                    <a:path w="1149994" h="2108833">
                      <a:moveTo>
                        <a:pt x="1149994" y="2108833"/>
                      </a:moveTo>
                      <a:lnTo>
                        <a:pt x="0" y="1523594"/>
                      </a:lnTo>
                      <a:lnTo>
                        <a:pt x="687805" y="0"/>
                      </a:lnTo>
                      <a:lnTo>
                        <a:pt x="1149994" y="2108833"/>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5" name="Freeform 104"/>
                <p:cNvSpPr/>
                <p:nvPr/>
              </p:nvSpPr>
              <p:spPr bwMode="gray">
                <a:xfrm>
                  <a:off x="2712669" y="4111689"/>
                  <a:ext cx="1149994" cy="83604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1149994 w 1149994"/>
                    <a:gd name="connsiteY0" fmla="*/ 585239 h 1800535"/>
                    <a:gd name="connsiteX1" fmla="*/ 0 w 1149994"/>
                    <a:gd name="connsiteY1" fmla="*/ 0 h 1800535"/>
                    <a:gd name="connsiteX2" fmla="*/ 537343 w 1149994"/>
                    <a:gd name="connsiteY2" fmla="*/ 1800535 h 1800535"/>
                    <a:gd name="connsiteX3" fmla="*/ 1149994 w 1149994"/>
                    <a:gd name="connsiteY3" fmla="*/ 585239 h 1800535"/>
                  </a:gdLst>
                  <a:ahLst/>
                  <a:cxnLst>
                    <a:cxn ang="0">
                      <a:pos x="connsiteX0" y="connsiteY0"/>
                    </a:cxn>
                    <a:cxn ang="0">
                      <a:pos x="connsiteX1" y="connsiteY1"/>
                    </a:cxn>
                    <a:cxn ang="0">
                      <a:pos x="connsiteX2" y="connsiteY2"/>
                    </a:cxn>
                    <a:cxn ang="0">
                      <a:pos x="connsiteX3" y="connsiteY3"/>
                    </a:cxn>
                  </a:cxnLst>
                  <a:rect l="l" t="t" r="r" b="b"/>
                  <a:pathLst>
                    <a:path w="1149994" h="1800535">
                      <a:moveTo>
                        <a:pt x="1149994" y="585239"/>
                      </a:moveTo>
                      <a:lnTo>
                        <a:pt x="0" y="0"/>
                      </a:lnTo>
                      <a:lnTo>
                        <a:pt x="537343" y="1800535"/>
                      </a:lnTo>
                      <a:lnTo>
                        <a:pt x="1149994" y="58523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6" name="Freeform 105"/>
                <p:cNvSpPr/>
                <p:nvPr/>
              </p:nvSpPr>
              <p:spPr bwMode="gray">
                <a:xfrm>
                  <a:off x="1921873" y="3434819"/>
                  <a:ext cx="798071" cy="127409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425640 w 798071"/>
                    <a:gd name="connsiteY0" fmla="*/ 2743931 h 2743931"/>
                    <a:gd name="connsiteX1" fmla="*/ 798071 w 798071"/>
                    <a:gd name="connsiteY1" fmla="*/ 1467514 h 2743931"/>
                    <a:gd name="connsiteX2" fmla="*/ 0 w 798071"/>
                    <a:gd name="connsiteY2" fmla="*/ 0 h 2743931"/>
                    <a:gd name="connsiteX3" fmla="*/ 425640 w 798071"/>
                    <a:gd name="connsiteY3" fmla="*/ 2743931 h 2743931"/>
                  </a:gdLst>
                  <a:ahLst/>
                  <a:cxnLst>
                    <a:cxn ang="0">
                      <a:pos x="connsiteX0" y="connsiteY0"/>
                    </a:cxn>
                    <a:cxn ang="0">
                      <a:pos x="connsiteX1" y="connsiteY1"/>
                    </a:cxn>
                    <a:cxn ang="0">
                      <a:pos x="connsiteX2" y="connsiteY2"/>
                    </a:cxn>
                    <a:cxn ang="0">
                      <a:pos x="connsiteX3" y="connsiteY3"/>
                    </a:cxn>
                  </a:cxnLst>
                  <a:rect l="l" t="t" r="r" b="b"/>
                  <a:pathLst>
                    <a:path w="798071" h="2743931">
                      <a:moveTo>
                        <a:pt x="425640" y="2743931"/>
                      </a:moveTo>
                      <a:lnTo>
                        <a:pt x="798071" y="1467514"/>
                      </a:lnTo>
                      <a:lnTo>
                        <a:pt x="0" y="0"/>
                      </a:lnTo>
                      <a:lnTo>
                        <a:pt x="425640" y="274393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7" name="Freeform 106"/>
                <p:cNvSpPr/>
                <p:nvPr/>
              </p:nvSpPr>
              <p:spPr bwMode="gray">
                <a:xfrm>
                  <a:off x="2349156" y="4709147"/>
                  <a:ext cx="918201" cy="9416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0 w 1080187"/>
                    <a:gd name="connsiteY0" fmla="*/ 0 h 2027922"/>
                    <a:gd name="connsiteX1" fmla="*/ 837924 w 1080187"/>
                    <a:gd name="connsiteY1" fmla="*/ 2027921 h 2027922"/>
                    <a:gd name="connsiteX2" fmla="*/ 1080187 w 1080187"/>
                    <a:gd name="connsiteY2" fmla="*/ 1094816 h 2027922"/>
                    <a:gd name="connsiteX3" fmla="*/ 0 w 1080187"/>
                    <a:gd name="connsiteY3" fmla="*/ 0 h 2027922"/>
                    <a:gd name="connsiteX0" fmla="*/ 0 w 918201"/>
                    <a:gd name="connsiteY0" fmla="*/ 0 h 2027922"/>
                    <a:gd name="connsiteX1" fmla="*/ 837924 w 918201"/>
                    <a:gd name="connsiteY1" fmla="*/ 2027921 h 2027922"/>
                    <a:gd name="connsiteX2" fmla="*/ 918201 w 918201"/>
                    <a:gd name="connsiteY2" fmla="*/ 503240 h 2027922"/>
                    <a:gd name="connsiteX3" fmla="*/ 0 w 918201"/>
                    <a:gd name="connsiteY3" fmla="*/ 0 h 2027922"/>
                  </a:gdLst>
                  <a:ahLst/>
                  <a:cxnLst>
                    <a:cxn ang="0">
                      <a:pos x="connsiteX0" y="connsiteY0"/>
                    </a:cxn>
                    <a:cxn ang="0">
                      <a:pos x="connsiteX1" y="connsiteY1"/>
                    </a:cxn>
                    <a:cxn ang="0">
                      <a:pos x="connsiteX2" y="connsiteY2"/>
                    </a:cxn>
                    <a:cxn ang="0">
                      <a:pos x="connsiteX3" y="connsiteY3"/>
                    </a:cxn>
                  </a:cxnLst>
                  <a:rect l="l" t="t" r="r" b="b"/>
                  <a:pathLst>
                    <a:path w="918201" h="2027922">
                      <a:moveTo>
                        <a:pt x="0" y="0"/>
                      </a:moveTo>
                      <a:lnTo>
                        <a:pt x="837924" y="2027921"/>
                      </a:lnTo>
                      <a:lnTo>
                        <a:pt x="918201" y="503240"/>
                      </a:lnTo>
                      <a:lnTo>
                        <a:pt x="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8" name="Freeform 107"/>
                <p:cNvSpPr/>
                <p:nvPr/>
              </p:nvSpPr>
              <p:spPr bwMode="gray">
                <a:xfrm>
                  <a:off x="5670532" y="4586591"/>
                  <a:ext cx="1051281" cy="95037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0 w 1051281"/>
                    <a:gd name="connsiteY0" fmla="*/ 1316510 h 2046740"/>
                    <a:gd name="connsiteX1" fmla="*/ 1051281 w 1051281"/>
                    <a:gd name="connsiteY1" fmla="*/ 0 h 2046740"/>
                    <a:gd name="connsiteX2" fmla="*/ 359628 w 1051281"/>
                    <a:gd name="connsiteY2" fmla="*/ 2046739 h 2046740"/>
                    <a:gd name="connsiteX3" fmla="*/ 0 w 1051281"/>
                    <a:gd name="connsiteY3" fmla="*/ 1316510 h 2046740"/>
                  </a:gdLst>
                  <a:ahLst/>
                  <a:cxnLst>
                    <a:cxn ang="0">
                      <a:pos x="connsiteX0" y="connsiteY0"/>
                    </a:cxn>
                    <a:cxn ang="0">
                      <a:pos x="connsiteX1" y="connsiteY1"/>
                    </a:cxn>
                    <a:cxn ang="0">
                      <a:pos x="connsiteX2" y="connsiteY2"/>
                    </a:cxn>
                    <a:cxn ang="0">
                      <a:pos x="connsiteX3" y="connsiteY3"/>
                    </a:cxn>
                  </a:cxnLst>
                  <a:rect l="l" t="t" r="r" b="b"/>
                  <a:pathLst>
                    <a:path w="1051281" h="2046740">
                      <a:moveTo>
                        <a:pt x="0" y="1316510"/>
                      </a:moveTo>
                      <a:lnTo>
                        <a:pt x="1051281" y="0"/>
                      </a:lnTo>
                      <a:lnTo>
                        <a:pt x="359628" y="2046739"/>
                      </a:lnTo>
                      <a:lnTo>
                        <a:pt x="0" y="131651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Freeform 108"/>
                <p:cNvSpPr/>
                <p:nvPr/>
              </p:nvSpPr>
              <p:spPr bwMode="gray">
                <a:xfrm>
                  <a:off x="4593060" y="5193028"/>
                  <a:ext cx="1431967" cy="75556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1072339 w 1431967"/>
                    <a:gd name="connsiteY0" fmla="*/ 0 h 1627195"/>
                    <a:gd name="connsiteX1" fmla="*/ 0 w 1431967"/>
                    <a:gd name="connsiteY1" fmla="*/ 1627195 h 1627195"/>
                    <a:gd name="connsiteX2" fmla="*/ 1431967 w 1431967"/>
                    <a:gd name="connsiteY2" fmla="*/ 730229 h 1627195"/>
                    <a:gd name="connsiteX3" fmla="*/ 1072339 w 1431967"/>
                    <a:gd name="connsiteY3" fmla="*/ 0 h 1627195"/>
                  </a:gdLst>
                  <a:ahLst/>
                  <a:cxnLst>
                    <a:cxn ang="0">
                      <a:pos x="connsiteX0" y="connsiteY0"/>
                    </a:cxn>
                    <a:cxn ang="0">
                      <a:pos x="connsiteX1" y="connsiteY1"/>
                    </a:cxn>
                    <a:cxn ang="0">
                      <a:pos x="connsiteX2" y="connsiteY2"/>
                    </a:cxn>
                    <a:cxn ang="0">
                      <a:pos x="connsiteX3" y="connsiteY3"/>
                    </a:cxn>
                  </a:cxnLst>
                  <a:rect l="l" t="t" r="r" b="b"/>
                  <a:pathLst>
                    <a:path w="1431967" h="1627195">
                      <a:moveTo>
                        <a:pt x="1072339" y="0"/>
                      </a:moveTo>
                      <a:lnTo>
                        <a:pt x="0" y="1627195"/>
                      </a:lnTo>
                      <a:lnTo>
                        <a:pt x="1431967" y="730229"/>
                      </a:lnTo>
                      <a:lnTo>
                        <a:pt x="1072339"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0" name="Freeform 109"/>
                <p:cNvSpPr/>
                <p:nvPr/>
              </p:nvSpPr>
              <p:spPr bwMode="gray">
                <a:xfrm flipV="1">
                  <a:off x="3600149" y="685831"/>
                  <a:ext cx="1692816" cy="17573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Lst>
                  <a:ahLst/>
                  <a:cxnLst>
                    <a:cxn ang="0">
                      <a:pos x="connsiteX0" y="connsiteY0"/>
                    </a:cxn>
                    <a:cxn ang="0">
                      <a:pos x="connsiteX1" y="connsiteY1"/>
                    </a:cxn>
                    <a:cxn ang="0">
                      <a:pos x="connsiteX2" y="connsiteY2"/>
                    </a:cxn>
                    <a:cxn ang="0">
                      <a:pos x="connsiteX3" y="connsiteY3"/>
                    </a:cxn>
                  </a:cxnLst>
                  <a:rect l="l" t="t" r="r" b="b"/>
                  <a:pathLst>
                    <a:path w="1692816" h="1153457">
                      <a:moveTo>
                        <a:pt x="0" y="7701"/>
                      </a:moveTo>
                      <a:lnTo>
                        <a:pt x="1692816" y="0"/>
                      </a:lnTo>
                      <a:lnTo>
                        <a:pt x="829394" y="1153457"/>
                      </a:lnTo>
                      <a:lnTo>
                        <a:pt x="0" y="770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0" name="Oval 49"/>
              <p:cNvSpPr/>
              <p:nvPr/>
            </p:nvSpPr>
            <p:spPr bwMode="gray">
              <a:xfrm>
                <a:off x="5328681" y="3253322"/>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1" name="Oval 50"/>
              <p:cNvSpPr/>
              <p:nvPr/>
            </p:nvSpPr>
            <p:spPr bwMode="gray">
              <a:xfrm>
                <a:off x="4350168" y="3266266"/>
                <a:ext cx="228600" cy="228600"/>
              </a:xfrm>
              <a:prstGeom prst="ellipse">
                <a:avLst/>
              </a:prstGeom>
              <a:solidFill>
                <a:schemeClr val="accent1">
                  <a:lumMod val="60000"/>
                  <a:lumOff val="40000"/>
                  <a:alpha val="89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2" name="Oval 51"/>
              <p:cNvSpPr/>
              <p:nvPr/>
            </p:nvSpPr>
            <p:spPr bwMode="gray">
              <a:xfrm>
                <a:off x="3301962" y="330054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3" name="Oval 52"/>
              <p:cNvSpPr/>
              <p:nvPr/>
            </p:nvSpPr>
            <p:spPr bwMode="gray">
              <a:xfrm>
                <a:off x="4897549" y="226595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4" name="Oval 53"/>
              <p:cNvSpPr/>
              <p:nvPr/>
            </p:nvSpPr>
            <p:spPr bwMode="gray">
              <a:xfrm>
                <a:off x="3685198" y="231732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5" name="Oval 54"/>
              <p:cNvSpPr/>
              <p:nvPr/>
            </p:nvSpPr>
            <p:spPr bwMode="gray">
              <a:xfrm>
                <a:off x="3745787" y="4252950"/>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6" name="Oval 55"/>
              <p:cNvSpPr/>
              <p:nvPr/>
            </p:nvSpPr>
            <p:spPr bwMode="gray">
              <a:xfrm>
                <a:off x="4938245" y="4263775"/>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7" name="Oval 56"/>
              <p:cNvSpPr/>
              <p:nvPr/>
            </p:nvSpPr>
            <p:spPr bwMode="gray">
              <a:xfrm>
                <a:off x="6055899" y="259936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8" name="Oval 57"/>
              <p:cNvSpPr/>
              <p:nvPr/>
            </p:nvSpPr>
            <p:spPr bwMode="gray">
              <a:xfrm>
                <a:off x="5483328" y="1561467"/>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9" name="Oval 58"/>
              <p:cNvSpPr/>
              <p:nvPr/>
            </p:nvSpPr>
            <p:spPr bwMode="gray">
              <a:xfrm>
                <a:off x="4324681" y="131076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0" name="Oval 59"/>
              <p:cNvSpPr/>
              <p:nvPr/>
            </p:nvSpPr>
            <p:spPr bwMode="gray">
              <a:xfrm>
                <a:off x="3188225" y="160449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1" name="Oval 60"/>
              <p:cNvSpPr/>
              <p:nvPr/>
            </p:nvSpPr>
            <p:spPr bwMode="gray">
              <a:xfrm>
                <a:off x="2604217" y="268524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2" name="Oval 61"/>
              <p:cNvSpPr/>
              <p:nvPr/>
            </p:nvSpPr>
            <p:spPr bwMode="gray">
              <a:xfrm>
                <a:off x="2644576" y="4019250"/>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3" name="Oval 62"/>
              <p:cNvSpPr/>
              <p:nvPr/>
            </p:nvSpPr>
            <p:spPr bwMode="gray">
              <a:xfrm>
                <a:off x="3185735" y="485439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4" name="Oval 63"/>
              <p:cNvSpPr/>
              <p:nvPr/>
            </p:nvSpPr>
            <p:spPr bwMode="gray">
              <a:xfrm>
                <a:off x="4256719" y="500162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5" name="Oval 64"/>
              <p:cNvSpPr/>
              <p:nvPr/>
            </p:nvSpPr>
            <p:spPr bwMode="gray">
              <a:xfrm>
                <a:off x="5554214" y="5083829"/>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6" name="Oval 65"/>
              <p:cNvSpPr/>
              <p:nvPr/>
            </p:nvSpPr>
            <p:spPr bwMode="gray">
              <a:xfrm>
                <a:off x="6165944" y="385487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7" name="Oval 66"/>
              <p:cNvSpPr/>
              <p:nvPr/>
            </p:nvSpPr>
            <p:spPr bwMode="gray">
              <a:xfrm>
                <a:off x="6544639" y="174969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8" name="Oval 67"/>
              <p:cNvSpPr/>
              <p:nvPr/>
            </p:nvSpPr>
            <p:spPr bwMode="gray">
              <a:xfrm>
                <a:off x="6962024" y="322091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9" name="Oval 68"/>
              <p:cNvSpPr/>
              <p:nvPr/>
            </p:nvSpPr>
            <p:spPr bwMode="gray">
              <a:xfrm>
                <a:off x="6687766" y="455498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0" name="Oval 69"/>
              <p:cNvSpPr/>
              <p:nvPr/>
            </p:nvSpPr>
            <p:spPr bwMode="gray">
              <a:xfrm>
                <a:off x="5985493" y="54852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1" name="Oval 70"/>
              <p:cNvSpPr/>
              <p:nvPr/>
            </p:nvSpPr>
            <p:spPr bwMode="gray">
              <a:xfrm>
                <a:off x="4553999" y="59019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2" name="Oval 71"/>
              <p:cNvSpPr/>
              <p:nvPr/>
            </p:nvSpPr>
            <p:spPr bwMode="gray">
              <a:xfrm>
                <a:off x="3152634" y="5607996"/>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3" name="Oval 72"/>
              <p:cNvSpPr/>
              <p:nvPr/>
            </p:nvSpPr>
            <p:spPr bwMode="gray">
              <a:xfrm>
                <a:off x="2324911" y="466329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4" name="Oval 73"/>
              <p:cNvSpPr/>
              <p:nvPr/>
            </p:nvSpPr>
            <p:spPr bwMode="gray">
              <a:xfrm>
                <a:off x="1887166" y="338416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5" name="Oval 74"/>
              <p:cNvSpPr/>
              <p:nvPr/>
            </p:nvSpPr>
            <p:spPr bwMode="gray">
              <a:xfrm>
                <a:off x="2305455" y="182004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6" name="Oval 75"/>
              <p:cNvSpPr/>
              <p:nvPr/>
            </p:nvSpPr>
            <p:spPr bwMode="gray">
              <a:xfrm>
                <a:off x="3550473" y="826851"/>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7" name="Oval 76"/>
              <p:cNvSpPr/>
              <p:nvPr/>
            </p:nvSpPr>
            <p:spPr bwMode="gray">
              <a:xfrm>
                <a:off x="4398254" y="65661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8" name="Oval 77"/>
              <p:cNvSpPr/>
              <p:nvPr/>
            </p:nvSpPr>
            <p:spPr bwMode="gray">
              <a:xfrm>
                <a:off x="5249781" y="82801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nvGrpSpPr>
            <p:cNvPr id="11" name="Group 231"/>
            <p:cNvGrpSpPr/>
            <p:nvPr/>
          </p:nvGrpSpPr>
          <p:grpSpPr bwMode="gray">
            <a:xfrm>
              <a:off x="7072800" y="2959418"/>
              <a:ext cx="1694218" cy="1695640"/>
              <a:chOff x="1691428" y="548451"/>
              <a:chExt cx="5596510" cy="5601206"/>
            </a:xfrm>
          </p:grpSpPr>
          <p:grpSp>
            <p:nvGrpSpPr>
              <p:cNvPr id="12" name="Group 232"/>
              <p:cNvGrpSpPr/>
              <p:nvPr/>
            </p:nvGrpSpPr>
            <p:grpSpPr bwMode="gray">
              <a:xfrm>
                <a:off x="1865970" y="676854"/>
                <a:ext cx="5240354" cy="5289923"/>
                <a:chOff x="1865970" y="676854"/>
                <a:chExt cx="5240354" cy="5289923"/>
              </a:xfrm>
            </p:grpSpPr>
            <p:sp>
              <p:nvSpPr>
                <p:cNvPr id="29" name="Freeform 28"/>
                <p:cNvSpPr/>
                <p:nvPr/>
              </p:nvSpPr>
              <p:spPr bwMode="gray">
                <a:xfrm>
                  <a:off x="2743200" y="1609725"/>
                  <a:ext cx="1943100"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Lst>
                  <a:ahLst/>
                  <a:cxnLst>
                    <a:cxn ang="0">
                      <a:pos x="connsiteX0" y="connsiteY0"/>
                    </a:cxn>
                    <a:cxn ang="0">
                      <a:pos x="connsiteX1" y="connsiteY1"/>
                    </a:cxn>
                    <a:cxn ang="0">
                      <a:pos x="connsiteX2" y="connsiteY2"/>
                    </a:cxn>
                    <a:cxn ang="0">
                      <a:pos x="connsiteX3" y="connsiteY3"/>
                    </a:cxn>
                  </a:cxnLst>
                  <a:rect l="l" t="t" r="r" b="b"/>
                  <a:pathLst>
                    <a:path w="1943100" h="1924050">
                      <a:moveTo>
                        <a:pt x="1885950" y="0"/>
                      </a:moveTo>
                      <a:lnTo>
                        <a:pt x="0" y="1362075"/>
                      </a:lnTo>
                      <a:lnTo>
                        <a:pt x="1943100" y="1924050"/>
                      </a:lnTo>
                      <a:lnTo>
                        <a:pt x="1885950" y="0"/>
                      </a:lnTo>
                      <a:close/>
                    </a:path>
                  </a:pathLst>
                </a:custGeom>
                <a:noFill/>
                <a:ln w="12700">
                  <a:gradFill flip="none" rotWithShape="1">
                    <a:gsLst>
                      <a:gs pos="31000">
                        <a:schemeClr val="accent1">
                          <a:lumMod val="75000"/>
                        </a:schemeClr>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Freeform 29"/>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12700">
                  <a:gradFill flip="none" rotWithShape="1">
                    <a:gsLst>
                      <a:gs pos="47000">
                        <a:schemeClr val="accent1">
                          <a:lumMod val="75000"/>
                        </a:schemeClr>
                      </a:gs>
                      <a:gs pos="100000">
                        <a:schemeClr val="accent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Freeform 30"/>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Freeform 31"/>
                <p:cNvSpPr/>
                <p:nvPr/>
              </p:nvSpPr>
              <p:spPr bwMode="gray">
                <a:xfrm>
                  <a:off x="1869688" y="1295400"/>
                  <a:ext cx="1069721" cy="167829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Lst>
                  <a:ahLst/>
                  <a:cxnLst>
                    <a:cxn ang="0">
                      <a:pos x="connsiteX0" y="connsiteY0"/>
                    </a:cxn>
                    <a:cxn ang="0">
                      <a:pos x="connsiteX1" y="connsiteY1"/>
                    </a:cxn>
                    <a:cxn ang="0">
                      <a:pos x="connsiteX2" y="connsiteY2"/>
                    </a:cxn>
                    <a:cxn ang="0">
                      <a:pos x="connsiteX3" y="connsiteY3"/>
                    </a:cxn>
                  </a:cxnLst>
                  <a:rect l="l" t="t" r="r" b="b"/>
                  <a:pathLst>
                    <a:path w="1069721" h="1678293">
                      <a:moveTo>
                        <a:pt x="1069721" y="0"/>
                      </a:moveTo>
                      <a:lnTo>
                        <a:pt x="0" y="1322616"/>
                      </a:lnTo>
                      <a:lnTo>
                        <a:pt x="879221" y="1678293"/>
                      </a:lnTo>
                      <a:lnTo>
                        <a:pt x="106972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Freeform 32"/>
                <p:cNvSpPr/>
                <p:nvPr/>
              </p:nvSpPr>
              <p:spPr bwMode="gray">
                <a:xfrm>
                  <a:off x="2038350" y="2967787"/>
                  <a:ext cx="1515171" cy="208371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Lst>
                  <a:ahLst/>
                  <a:cxnLst>
                    <a:cxn ang="0">
                      <a:pos x="connsiteX0" y="connsiteY0"/>
                    </a:cxn>
                    <a:cxn ang="0">
                      <a:pos x="connsiteX1" y="connsiteY1"/>
                    </a:cxn>
                    <a:cxn ang="0">
                      <a:pos x="connsiteX2" y="connsiteY2"/>
                    </a:cxn>
                    <a:cxn ang="0">
                      <a:pos x="connsiteX3" y="connsiteY3"/>
                    </a:cxn>
                  </a:cxnLst>
                  <a:rect l="l" t="t" r="r" b="b"/>
                  <a:pathLst>
                    <a:path w="1515171" h="2083715">
                      <a:moveTo>
                        <a:pt x="707405" y="0"/>
                      </a:moveTo>
                      <a:lnTo>
                        <a:pt x="0" y="1308908"/>
                      </a:lnTo>
                      <a:lnTo>
                        <a:pt x="1515171" y="2083715"/>
                      </a:lnTo>
                      <a:lnTo>
                        <a:pt x="707405" y="0"/>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Freeform 33"/>
                <p:cNvSpPr/>
                <p:nvPr/>
              </p:nvSpPr>
              <p:spPr bwMode="gray">
                <a:xfrm>
                  <a:off x="3552824" y="3529928"/>
                  <a:ext cx="2228851" cy="151638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Lst>
                  <a:ahLst/>
                  <a:cxnLst>
                    <a:cxn ang="0">
                      <a:pos x="connsiteX0" y="connsiteY0"/>
                    </a:cxn>
                    <a:cxn ang="0">
                      <a:pos x="connsiteX1" y="connsiteY1"/>
                    </a:cxn>
                    <a:cxn ang="0">
                      <a:pos x="connsiteX2" y="connsiteY2"/>
                    </a:cxn>
                    <a:cxn ang="0">
                      <a:pos x="connsiteX3" y="connsiteY3"/>
                    </a:cxn>
                  </a:cxnLst>
                  <a:rect l="l" t="t" r="r" b="b"/>
                  <a:pathLst>
                    <a:path w="2228851" h="1516383">
                      <a:moveTo>
                        <a:pt x="1131584" y="0"/>
                      </a:moveTo>
                      <a:lnTo>
                        <a:pt x="0" y="1516383"/>
                      </a:lnTo>
                      <a:lnTo>
                        <a:pt x="2228851" y="1432596"/>
                      </a:lnTo>
                      <a:lnTo>
                        <a:pt x="1131584" y="0"/>
                      </a:lnTo>
                      <a:close/>
                    </a:path>
                  </a:pathLst>
                </a:custGeom>
                <a:noFill/>
                <a:ln w="12700">
                  <a:gradFill flip="none" rotWithShape="1">
                    <a:gsLst>
                      <a:gs pos="46000">
                        <a:schemeClr val="accent1">
                          <a:lumMod val="7500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Freeform 34"/>
                <p:cNvSpPr/>
                <p:nvPr/>
              </p:nvSpPr>
              <p:spPr bwMode="gray">
                <a:xfrm>
                  <a:off x="4684414" y="2823257"/>
                  <a:ext cx="1774750" cy="21431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Lst>
                  <a:ahLst/>
                  <a:cxnLst>
                    <a:cxn ang="0">
                      <a:pos x="connsiteX0" y="connsiteY0"/>
                    </a:cxn>
                    <a:cxn ang="0">
                      <a:pos x="connsiteX1" y="connsiteY1"/>
                    </a:cxn>
                    <a:cxn ang="0">
                      <a:pos x="connsiteX2" y="connsiteY2"/>
                    </a:cxn>
                    <a:cxn ang="0">
                      <a:pos x="connsiteX3" y="connsiteY3"/>
                    </a:cxn>
                  </a:cxnLst>
                  <a:rect l="l" t="t" r="r" b="b"/>
                  <a:pathLst>
                    <a:path w="1774750" h="2143114">
                      <a:moveTo>
                        <a:pt x="0" y="710518"/>
                      </a:moveTo>
                      <a:lnTo>
                        <a:pt x="1774750" y="0"/>
                      </a:lnTo>
                      <a:lnTo>
                        <a:pt x="1097267" y="2143114"/>
                      </a:lnTo>
                      <a:lnTo>
                        <a:pt x="0" y="710518"/>
                      </a:lnTo>
                      <a:close/>
                    </a:path>
                  </a:pathLst>
                </a:custGeom>
                <a:noFill/>
                <a:ln w="12700">
                  <a:gradFill flip="none" rotWithShape="1">
                    <a:gsLst>
                      <a:gs pos="29000">
                        <a:schemeClr val="accent1">
                          <a:lumMod val="7500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Freeform 35"/>
                <p:cNvSpPr/>
                <p:nvPr/>
              </p:nvSpPr>
              <p:spPr bwMode="gray">
                <a:xfrm>
                  <a:off x="5776012" y="2823886"/>
                  <a:ext cx="1293862" cy="213419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Lst>
                  <a:ahLst/>
                  <a:cxnLst>
                    <a:cxn ang="0">
                      <a:pos x="connsiteX0" y="connsiteY0"/>
                    </a:cxn>
                    <a:cxn ang="0">
                      <a:pos x="connsiteX1" y="connsiteY1"/>
                    </a:cxn>
                    <a:cxn ang="0">
                      <a:pos x="connsiteX2" y="connsiteY2"/>
                    </a:cxn>
                    <a:cxn ang="0">
                      <a:pos x="connsiteX3" y="connsiteY3"/>
                    </a:cxn>
                  </a:cxnLst>
                  <a:rect l="l" t="t" r="r" b="b"/>
                  <a:pathLst>
                    <a:path w="1293862" h="2134194">
                      <a:moveTo>
                        <a:pt x="1293862" y="1338379"/>
                      </a:moveTo>
                      <a:lnTo>
                        <a:pt x="686404" y="0"/>
                      </a:lnTo>
                      <a:lnTo>
                        <a:pt x="0" y="2134194"/>
                      </a:lnTo>
                      <a:lnTo>
                        <a:pt x="1293862" y="133837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Freeform 36"/>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Freeform 37"/>
                <p:cNvSpPr/>
                <p:nvPr/>
              </p:nvSpPr>
              <p:spPr bwMode="gray">
                <a:xfrm>
                  <a:off x="1865970" y="2616819"/>
                  <a:ext cx="879864" cy="166332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Lst>
                  <a:ahLst/>
                  <a:cxnLst>
                    <a:cxn ang="0">
                      <a:pos x="connsiteX0" y="connsiteY0"/>
                    </a:cxn>
                    <a:cxn ang="0">
                      <a:pos x="connsiteX1" y="connsiteY1"/>
                    </a:cxn>
                    <a:cxn ang="0">
                      <a:pos x="connsiteX2" y="connsiteY2"/>
                    </a:cxn>
                    <a:cxn ang="0">
                      <a:pos x="connsiteX3" y="connsiteY3"/>
                    </a:cxn>
                  </a:cxnLst>
                  <a:rect l="l" t="t" r="r" b="b"/>
                  <a:pathLst>
                    <a:path w="879864" h="1663320">
                      <a:moveTo>
                        <a:pt x="879864" y="350694"/>
                      </a:moveTo>
                      <a:lnTo>
                        <a:pt x="172459" y="1663320"/>
                      </a:lnTo>
                      <a:lnTo>
                        <a:pt x="0" y="0"/>
                      </a:lnTo>
                      <a:lnTo>
                        <a:pt x="879864" y="350694"/>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Freeform 38"/>
                <p:cNvSpPr/>
                <p:nvPr/>
              </p:nvSpPr>
              <p:spPr bwMode="gray">
                <a:xfrm>
                  <a:off x="2931773" y="683131"/>
                  <a:ext cx="1689354"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Lst>
                  <a:ahLst/>
                  <a:cxnLst>
                    <a:cxn ang="0">
                      <a:pos x="connsiteX0" y="connsiteY0"/>
                    </a:cxn>
                    <a:cxn ang="0">
                      <a:pos x="connsiteX1" y="connsiteY1"/>
                    </a:cxn>
                    <a:cxn ang="0">
                      <a:pos x="connsiteX2" y="connsiteY2"/>
                    </a:cxn>
                    <a:cxn ang="0">
                      <a:pos x="connsiteX3" y="connsiteY3"/>
                    </a:cxn>
                  </a:cxnLst>
                  <a:rect l="l" t="t" r="r" b="b"/>
                  <a:pathLst>
                    <a:path w="1689354" h="1993011">
                      <a:moveTo>
                        <a:pt x="1595555" y="0"/>
                      </a:moveTo>
                      <a:lnTo>
                        <a:pt x="0" y="1326394"/>
                      </a:lnTo>
                      <a:lnTo>
                        <a:pt x="1689354" y="1993011"/>
                      </a:lnTo>
                      <a:lnTo>
                        <a:pt x="1595555"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Freeform 39"/>
                <p:cNvSpPr/>
                <p:nvPr/>
              </p:nvSpPr>
              <p:spPr bwMode="gray">
                <a:xfrm>
                  <a:off x="2936511" y="678962"/>
                  <a:ext cx="1595555" cy="6158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Lst>
                  <a:ahLst/>
                  <a:cxnLst>
                    <a:cxn ang="0">
                      <a:pos x="connsiteX0" y="connsiteY0"/>
                    </a:cxn>
                    <a:cxn ang="0">
                      <a:pos x="connsiteX1" y="connsiteY1"/>
                    </a:cxn>
                    <a:cxn ang="0">
                      <a:pos x="connsiteX2" y="connsiteY2"/>
                    </a:cxn>
                    <a:cxn ang="0">
                      <a:pos x="connsiteX3" y="connsiteY3"/>
                    </a:cxn>
                  </a:cxnLst>
                  <a:rect l="l" t="t" r="r" b="b"/>
                  <a:pathLst>
                    <a:path w="1595555" h="1326394">
                      <a:moveTo>
                        <a:pt x="1595555" y="0"/>
                      </a:moveTo>
                      <a:lnTo>
                        <a:pt x="0" y="1326394"/>
                      </a:lnTo>
                      <a:lnTo>
                        <a:pt x="653486" y="352477"/>
                      </a:lnTo>
                      <a:lnTo>
                        <a:pt x="1595555"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Freeform 40"/>
                <p:cNvSpPr/>
                <p:nvPr/>
              </p:nvSpPr>
              <p:spPr bwMode="gray">
                <a:xfrm>
                  <a:off x="1868359" y="1300667"/>
                  <a:ext cx="1069721" cy="132261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 name="connsiteX0" fmla="*/ 1069721 w 1069721"/>
                    <a:gd name="connsiteY0" fmla="*/ 0 h 1322616"/>
                    <a:gd name="connsiteX1" fmla="*/ 0 w 1069721"/>
                    <a:gd name="connsiteY1" fmla="*/ 1322616 h 1322616"/>
                    <a:gd name="connsiteX2" fmla="*/ 473612 w 1069721"/>
                    <a:gd name="connsiteY2" fmla="*/ 435627 h 1322616"/>
                    <a:gd name="connsiteX3" fmla="*/ 1069721 w 1069721"/>
                    <a:gd name="connsiteY3" fmla="*/ 0 h 1322616"/>
                    <a:gd name="connsiteX0" fmla="*/ 1069721 w 1069721"/>
                    <a:gd name="connsiteY0" fmla="*/ 0 h 1322616"/>
                    <a:gd name="connsiteX1" fmla="*/ 0 w 1069721"/>
                    <a:gd name="connsiteY1" fmla="*/ 1322616 h 1322616"/>
                    <a:gd name="connsiteX2" fmla="*/ 476802 w 1069721"/>
                    <a:gd name="connsiteY2" fmla="*/ 554094 h 1322616"/>
                    <a:gd name="connsiteX3" fmla="*/ 1069721 w 1069721"/>
                    <a:gd name="connsiteY3" fmla="*/ 0 h 1322616"/>
                  </a:gdLst>
                  <a:ahLst/>
                  <a:cxnLst>
                    <a:cxn ang="0">
                      <a:pos x="connsiteX0" y="connsiteY0"/>
                    </a:cxn>
                    <a:cxn ang="0">
                      <a:pos x="connsiteX1" y="connsiteY1"/>
                    </a:cxn>
                    <a:cxn ang="0">
                      <a:pos x="connsiteX2" y="connsiteY2"/>
                    </a:cxn>
                    <a:cxn ang="0">
                      <a:pos x="connsiteX3" y="connsiteY3"/>
                    </a:cxn>
                  </a:cxnLst>
                  <a:rect l="l" t="t" r="r" b="b"/>
                  <a:pathLst>
                    <a:path w="1069721" h="1322616">
                      <a:moveTo>
                        <a:pt x="1069721" y="0"/>
                      </a:moveTo>
                      <a:lnTo>
                        <a:pt x="0" y="1322616"/>
                      </a:lnTo>
                      <a:lnTo>
                        <a:pt x="476802" y="554094"/>
                      </a:lnTo>
                      <a:lnTo>
                        <a:pt x="1069721"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2" name="Freeform 41"/>
                <p:cNvSpPr/>
                <p:nvPr/>
              </p:nvSpPr>
              <p:spPr bwMode="gray">
                <a:xfrm>
                  <a:off x="4529850" y="680555"/>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3" name="Freeform 42"/>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766941" y="326969"/>
                      </a:lnTo>
                      <a:lnTo>
                        <a:pt x="0"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Freeform 43"/>
                <p:cNvSpPr/>
                <p:nvPr/>
              </p:nvSpPr>
              <p:spPr bwMode="gray">
                <a:xfrm>
                  <a:off x="5775898" y="4169613"/>
                  <a:ext cx="1293862" cy="136735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Lst>
                  <a:ahLst/>
                  <a:cxnLst>
                    <a:cxn ang="0">
                      <a:pos x="connsiteX0" y="connsiteY0"/>
                    </a:cxn>
                    <a:cxn ang="0">
                      <a:pos x="connsiteX1" y="connsiteY1"/>
                    </a:cxn>
                    <a:cxn ang="0">
                      <a:pos x="connsiteX2" y="connsiteY2"/>
                    </a:cxn>
                    <a:cxn ang="0">
                      <a:pos x="connsiteX3" y="connsiteY3"/>
                    </a:cxn>
                  </a:cxnLst>
                  <a:rect l="l" t="t" r="r" b="b"/>
                  <a:pathLst>
                    <a:path w="1293862" h="1367354">
                      <a:moveTo>
                        <a:pt x="1293862" y="0"/>
                      </a:moveTo>
                      <a:lnTo>
                        <a:pt x="282625" y="1367354"/>
                      </a:lnTo>
                      <a:lnTo>
                        <a:pt x="0" y="795815"/>
                      </a:lnTo>
                      <a:lnTo>
                        <a:pt x="1293862"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5" name="Freeform 44"/>
                <p:cNvSpPr/>
                <p:nvPr/>
              </p:nvSpPr>
              <p:spPr bwMode="gray">
                <a:xfrm>
                  <a:off x="3554886" y="4960162"/>
                  <a:ext cx="2228851" cy="10046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Lst>
                  <a:ahLst/>
                  <a:cxnLst>
                    <a:cxn ang="0">
                      <a:pos x="connsiteX0" y="connsiteY0"/>
                    </a:cxn>
                    <a:cxn ang="0">
                      <a:pos x="connsiteX1" y="connsiteY1"/>
                    </a:cxn>
                    <a:cxn ang="0">
                      <a:pos x="connsiteX2" y="connsiteY2"/>
                    </a:cxn>
                    <a:cxn ang="0">
                      <a:pos x="connsiteX3" y="connsiteY3"/>
                    </a:cxn>
                  </a:cxnLst>
                  <a:rect l="l" t="t" r="r" b="b"/>
                  <a:pathLst>
                    <a:path w="2228851" h="1004619">
                      <a:moveTo>
                        <a:pt x="1101560" y="1004619"/>
                      </a:moveTo>
                      <a:lnTo>
                        <a:pt x="0" y="83787"/>
                      </a:lnTo>
                      <a:lnTo>
                        <a:pt x="2228851" y="0"/>
                      </a:lnTo>
                      <a:lnTo>
                        <a:pt x="1101560" y="100461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Freeform 45"/>
                <p:cNvSpPr/>
                <p:nvPr/>
              </p:nvSpPr>
              <p:spPr bwMode="gray">
                <a:xfrm>
                  <a:off x="4650170" y="4962969"/>
                  <a:ext cx="1406574" cy="10038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Lst>
                  <a:ahLst/>
                  <a:cxnLst>
                    <a:cxn ang="0">
                      <a:pos x="connsiteX0" y="connsiteY0"/>
                    </a:cxn>
                    <a:cxn ang="0">
                      <a:pos x="connsiteX1" y="connsiteY1"/>
                    </a:cxn>
                    <a:cxn ang="0">
                      <a:pos x="connsiteX2" y="connsiteY2"/>
                    </a:cxn>
                    <a:cxn ang="0">
                      <a:pos x="connsiteX3" y="connsiteY3"/>
                    </a:cxn>
                  </a:cxnLst>
                  <a:rect l="l" t="t" r="r" b="b"/>
                  <a:pathLst>
                    <a:path w="1406574" h="1003808">
                      <a:moveTo>
                        <a:pt x="0" y="1003808"/>
                      </a:moveTo>
                      <a:lnTo>
                        <a:pt x="1406574" y="571539"/>
                      </a:lnTo>
                      <a:lnTo>
                        <a:pt x="1123949" y="0"/>
                      </a:lnTo>
                      <a:lnTo>
                        <a:pt x="0" y="100380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Freeform 46"/>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Freeform 47"/>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3" name="Oval 12"/>
              <p:cNvSpPr/>
              <p:nvPr/>
            </p:nvSpPr>
            <p:spPr bwMode="gray">
              <a:xfrm>
                <a:off x="4200132" y="3133904"/>
                <a:ext cx="755134" cy="755134"/>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101600" h="101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 name="Oval 13"/>
              <p:cNvSpPr/>
              <p:nvPr/>
            </p:nvSpPr>
            <p:spPr bwMode="gray">
              <a:xfrm>
                <a:off x="4282606" y="1285277"/>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5" name="Oval 14"/>
              <p:cNvSpPr/>
              <p:nvPr/>
            </p:nvSpPr>
            <p:spPr bwMode="gray">
              <a:xfrm>
                <a:off x="2545572" y="2653653"/>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6" name="Oval 15"/>
              <p:cNvSpPr/>
              <p:nvPr/>
            </p:nvSpPr>
            <p:spPr bwMode="gray">
              <a:xfrm>
                <a:off x="6079395" y="2531922"/>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7" name="Oval 16"/>
              <p:cNvSpPr/>
              <p:nvPr/>
            </p:nvSpPr>
            <p:spPr bwMode="gray">
              <a:xfrm>
                <a:off x="3254686" y="4708918"/>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8" name="Oval 17"/>
              <p:cNvSpPr/>
              <p:nvPr/>
            </p:nvSpPr>
            <p:spPr bwMode="gray">
              <a:xfrm>
                <a:off x="5455972" y="4646331"/>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9" name="Oval 18"/>
              <p:cNvSpPr/>
              <p:nvPr/>
            </p:nvSpPr>
            <p:spPr bwMode="gray">
              <a:xfrm>
                <a:off x="2804511" y="115306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 name="Oval 19"/>
              <p:cNvSpPr/>
              <p:nvPr/>
            </p:nvSpPr>
            <p:spPr bwMode="gray">
              <a:xfrm>
                <a:off x="4328495" y="548451"/>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 name="Oval 20"/>
              <p:cNvSpPr/>
              <p:nvPr/>
            </p:nvSpPr>
            <p:spPr bwMode="gray">
              <a:xfrm>
                <a:off x="6004177" y="110677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2" name="Oval 21"/>
              <p:cNvSpPr/>
              <p:nvPr/>
            </p:nvSpPr>
            <p:spPr bwMode="gray">
              <a:xfrm>
                <a:off x="6922178" y="240129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3" name="Oval 22"/>
              <p:cNvSpPr/>
              <p:nvPr/>
            </p:nvSpPr>
            <p:spPr bwMode="gray">
              <a:xfrm>
                <a:off x="6867537" y="4004375"/>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 name="Oval 23"/>
              <p:cNvSpPr/>
              <p:nvPr/>
            </p:nvSpPr>
            <p:spPr bwMode="gray">
              <a:xfrm>
                <a:off x="4467290" y="578389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 name="Oval 24"/>
              <p:cNvSpPr/>
              <p:nvPr/>
            </p:nvSpPr>
            <p:spPr bwMode="gray">
              <a:xfrm>
                <a:off x="5873864" y="535408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 name="Oval 25"/>
              <p:cNvSpPr/>
              <p:nvPr/>
            </p:nvSpPr>
            <p:spPr bwMode="gray">
              <a:xfrm>
                <a:off x="3005883" y="548182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7" name="Oval 26"/>
              <p:cNvSpPr/>
              <p:nvPr/>
            </p:nvSpPr>
            <p:spPr bwMode="gray">
              <a:xfrm>
                <a:off x="1866649" y="409738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8" name="Oval 27"/>
              <p:cNvSpPr/>
              <p:nvPr/>
            </p:nvSpPr>
            <p:spPr bwMode="gray">
              <a:xfrm>
                <a:off x="1691428" y="244945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grpSp>
        <p:nvGrpSpPr>
          <p:cNvPr id="111" name="Group 95"/>
          <p:cNvGrpSpPr/>
          <p:nvPr userDrawn="1"/>
        </p:nvGrpSpPr>
        <p:grpSpPr bwMode="gray">
          <a:xfrm>
            <a:off x="-210959" y="1456930"/>
            <a:ext cx="4611519" cy="5315883"/>
            <a:chOff x="3729886" y="548451"/>
            <a:chExt cx="3558052" cy="3996854"/>
          </a:xfrm>
          <a:effectLst/>
        </p:grpSpPr>
        <p:grpSp>
          <p:nvGrpSpPr>
            <p:cNvPr id="112" name="Group 15"/>
            <p:cNvGrpSpPr/>
            <p:nvPr/>
          </p:nvGrpSpPr>
          <p:grpSpPr bwMode="gray">
            <a:xfrm>
              <a:off x="3729886" y="676854"/>
              <a:ext cx="3376438" cy="3868451"/>
              <a:chOff x="3729886" y="676854"/>
              <a:chExt cx="3376438" cy="3868451"/>
            </a:xfrm>
          </p:grpSpPr>
          <p:sp>
            <p:nvSpPr>
              <p:cNvPr id="120" name="Freeform 119"/>
              <p:cNvSpPr/>
              <p:nvPr/>
            </p:nvSpPr>
            <p:spPr bwMode="gray">
              <a:xfrm>
                <a:off x="3729886" y="1609725"/>
                <a:ext cx="956414"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0 w 1943100"/>
                  <a:gd name="connsiteY0" fmla="*/ 1362075 h 1924050"/>
                  <a:gd name="connsiteX1" fmla="*/ 1943100 w 1943100"/>
                  <a:gd name="connsiteY1" fmla="*/ 1924050 h 1924050"/>
                  <a:gd name="connsiteX2" fmla="*/ 1885950 w 1943100"/>
                  <a:gd name="connsiteY2" fmla="*/ 0 h 1924050"/>
                  <a:gd name="connsiteX3" fmla="*/ 70551 w 1943100"/>
                  <a:gd name="connsiteY3" fmla="*/ 1430826 h 1924050"/>
                  <a:gd name="connsiteX0" fmla="*/ 0 w 1943100"/>
                  <a:gd name="connsiteY0" fmla="*/ 1362075 h 1924050"/>
                  <a:gd name="connsiteX1" fmla="*/ 1943100 w 1943100"/>
                  <a:gd name="connsiteY1" fmla="*/ 1924050 h 1924050"/>
                  <a:gd name="connsiteX2" fmla="*/ 1885950 w 1943100"/>
                  <a:gd name="connsiteY2" fmla="*/ 0 h 1924050"/>
                  <a:gd name="connsiteX3" fmla="*/ 0 w 1943100"/>
                  <a:gd name="connsiteY3" fmla="*/ 1370107 h 1924050"/>
                  <a:gd name="connsiteX0" fmla="*/ 0 w 1943100"/>
                  <a:gd name="connsiteY0" fmla="*/ 1362075 h 1924050"/>
                  <a:gd name="connsiteX1" fmla="*/ 1943100 w 1943100"/>
                  <a:gd name="connsiteY1" fmla="*/ 1924050 h 1924050"/>
                  <a:gd name="connsiteX2" fmla="*/ 1885950 w 1943100"/>
                  <a:gd name="connsiteY2" fmla="*/ 0 h 1924050"/>
                  <a:gd name="connsiteX3" fmla="*/ 996589 w 1943100"/>
                  <a:gd name="connsiteY3" fmla="*/ 643893 h 1924050"/>
                  <a:gd name="connsiteX0" fmla="*/ 58 w 946511"/>
                  <a:gd name="connsiteY0" fmla="*/ 1641845 h 1924050"/>
                  <a:gd name="connsiteX1" fmla="*/ 946511 w 946511"/>
                  <a:gd name="connsiteY1" fmla="*/ 1924050 h 1924050"/>
                  <a:gd name="connsiteX2" fmla="*/ 889361 w 946511"/>
                  <a:gd name="connsiteY2" fmla="*/ 0 h 1924050"/>
                  <a:gd name="connsiteX3" fmla="*/ 0 w 946511"/>
                  <a:gd name="connsiteY3" fmla="*/ 643893 h 1924050"/>
                  <a:gd name="connsiteX0" fmla="*/ 9962 w 956415"/>
                  <a:gd name="connsiteY0" fmla="*/ 1641845 h 1924050"/>
                  <a:gd name="connsiteX1" fmla="*/ 956415 w 956415"/>
                  <a:gd name="connsiteY1" fmla="*/ 1924050 h 1924050"/>
                  <a:gd name="connsiteX2" fmla="*/ 899265 w 956415"/>
                  <a:gd name="connsiteY2" fmla="*/ 0 h 1924050"/>
                  <a:gd name="connsiteX3" fmla="*/ 0 w 956415"/>
                  <a:gd name="connsiteY3" fmla="*/ 653631 h 1924050"/>
                </a:gdLst>
                <a:ahLst/>
                <a:cxnLst>
                  <a:cxn ang="0">
                    <a:pos x="connsiteX0" y="connsiteY0"/>
                  </a:cxn>
                  <a:cxn ang="0">
                    <a:pos x="connsiteX1" y="connsiteY1"/>
                  </a:cxn>
                  <a:cxn ang="0">
                    <a:pos x="connsiteX2" y="connsiteY2"/>
                  </a:cxn>
                  <a:cxn ang="0">
                    <a:pos x="connsiteX3" y="connsiteY3"/>
                  </a:cxn>
                </a:cxnLst>
                <a:rect l="l" t="t" r="r" b="b"/>
                <a:pathLst>
                  <a:path w="956415" h="1924050">
                    <a:moveTo>
                      <a:pt x="9962" y="1641845"/>
                    </a:moveTo>
                    <a:lnTo>
                      <a:pt x="956415" y="1924050"/>
                    </a:lnTo>
                    <a:lnTo>
                      <a:pt x="899265" y="0"/>
                    </a:lnTo>
                    <a:lnTo>
                      <a:pt x="0" y="653631"/>
                    </a:lnTo>
                  </a:path>
                </a:pathLst>
              </a:custGeom>
              <a:noFill/>
              <a:ln w="57150" cap="flat">
                <a:gradFill flip="none" rotWithShape="1">
                  <a:gsLst>
                    <a:gs pos="0">
                      <a:schemeClr val="accent1"/>
                    </a:gs>
                    <a:gs pos="100000">
                      <a:schemeClr val="accent2"/>
                    </a:gs>
                  </a:gsLst>
                  <a:lin ang="15000000" scaled="0"/>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1" name="Freeform 120"/>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57150">
                <a:gradFill flip="none" rotWithShape="1">
                  <a:gsLst>
                    <a:gs pos="0">
                      <a:schemeClr val="accent1">
                        <a:lumMod val="75000"/>
                      </a:schemeClr>
                    </a:gs>
                    <a:gs pos="100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2" name="Freeform 121"/>
              <p:cNvSpPr/>
              <p:nvPr/>
            </p:nvSpPr>
            <p:spPr bwMode="gray">
              <a:xfrm>
                <a:off x="6457011" y="2823886"/>
                <a:ext cx="612862" cy="17164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0 w 1293862"/>
                  <a:gd name="connsiteY0" fmla="*/ 2134194 h 2202945"/>
                  <a:gd name="connsiteX1" fmla="*/ 1293862 w 1293862"/>
                  <a:gd name="connsiteY1" fmla="*/ 1338379 h 2202945"/>
                  <a:gd name="connsiteX2" fmla="*/ 686404 w 1293862"/>
                  <a:gd name="connsiteY2" fmla="*/ 0 h 2202945"/>
                  <a:gd name="connsiteX3" fmla="*/ 70551 w 1293862"/>
                  <a:gd name="connsiteY3" fmla="*/ 2202945 h 2202945"/>
                  <a:gd name="connsiteX0" fmla="*/ 0 w 1293862"/>
                  <a:gd name="connsiteY0" fmla="*/ 2134194 h 2134194"/>
                  <a:gd name="connsiteX1" fmla="*/ 1293862 w 1293862"/>
                  <a:gd name="connsiteY1" fmla="*/ 1338379 h 2134194"/>
                  <a:gd name="connsiteX2" fmla="*/ 686404 w 1293862"/>
                  <a:gd name="connsiteY2" fmla="*/ 0 h 2134194"/>
                  <a:gd name="connsiteX0" fmla="*/ 0 w 612862"/>
                  <a:gd name="connsiteY0" fmla="*/ 1716419 h 1716419"/>
                  <a:gd name="connsiteX1" fmla="*/ 612862 w 612862"/>
                  <a:gd name="connsiteY1" fmla="*/ 1338379 h 1716419"/>
                  <a:gd name="connsiteX2" fmla="*/ 5404 w 612862"/>
                  <a:gd name="connsiteY2" fmla="*/ 0 h 1716419"/>
                </a:gdLst>
                <a:ahLst/>
                <a:cxnLst>
                  <a:cxn ang="0">
                    <a:pos x="connsiteX0" y="connsiteY0"/>
                  </a:cxn>
                  <a:cxn ang="0">
                    <a:pos x="connsiteX1" y="connsiteY1"/>
                  </a:cxn>
                  <a:cxn ang="0">
                    <a:pos x="connsiteX2" y="connsiteY2"/>
                  </a:cxn>
                </a:cxnLst>
                <a:rect l="l" t="t" r="r" b="b"/>
                <a:pathLst>
                  <a:path w="612862" h="1716419">
                    <a:moveTo>
                      <a:pt x="0" y="1716419"/>
                    </a:moveTo>
                    <a:lnTo>
                      <a:pt x="612862" y="1338379"/>
                    </a:lnTo>
                    <a:lnTo>
                      <a:pt x="5404" y="0"/>
                    </a:lnTo>
                  </a:path>
                </a:pathLst>
              </a:custGeom>
              <a:noFill/>
              <a:ln>
                <a:gradFill flip="none" rotWithShape="1">
                  <a:gsLst>
                    <a:gs pos="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3" name="Freeform 122"/>
              <p:cNvSpPr/>
              <p:nvPr/>
            </p:nvSpPr>
            <p:spPr bwMode="gray">
              <a:xfrm>
                <a:off x="5913532" y="2765365"/>
                <a:ext cx="586975" cy="177387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 name="connsiteX0" fmla="*/ 1097267 w 1774750"/>
                  <a:gd name="connsiteY0" fmla="*/ 2143114 h 2211865"/>
                  <a:gd name="connsiteX1" fmla="*/ 0 w 1774750"/>
                  <a:gd name="connsiteY1" fmla="*/ 710518 h 2211865"/>
                  <a:gd name="connsiteX2" fmla="*/ 1774750 w 1774750"/>
                  <a:gd name="connsiteY2" fmla="*/ 0 h 2211865"/>
                  <a:gd name="connsiteX3" fmla="*/ 1167818 w 1774750"/>
                  <a:gd name="connsiteY3" fmla="*/ 2211865 h 2211865"/>
                  <a:gd name="connsiteX0" fmla="*/ 1097267 w 1774750"/>
                  <a:gd name="connsiteY0" fmla="*/ 2143114 h 2143114"/>
                  <a:gd name="connsiteX1" fmla="*/ 0 w 1774750"/>
                  <a:gd name="connsiteY1" fmla="*/ 710518 h 2143114"/>
                  <a:gd name="connsiteX2" fmla="*/ 1774750 w 1774750"/>
                  <a:gd name="connsiteY2" fmla="*/ 0 h 2143114"/>
                  <a:gd name="connsiteX3" fmla="*/ 1094444 w 1774750"/>
                  <a:gd name="connsiteY3" fmla="*/ 2139554 h 2143114"/>
                  <a:gd name="connsiteX0" fmla="*/ 1097267 w 1774750"/>
                  <a:gd name="connsiteY0" fmla="*/ 2143114 h 2143114"/>
                  <a:gd name="connsiteX1" fmla="*/ 0 w 1774750"/>
                  <a:gd name="connsiteY1" fmla="*/ 710518 h 2143114"/>
                  <a:gd name="connsiteX2" fmla="*/ 1774750 w 1774750"/>
                  <a:gd name="connsiteY2" fmla="*/ 0 h 2143114"/>
                  <a:gd name="connsiteX3" fmla="*/ 1229117 w 1774750"/>
                  <a:gd name="connsiteY3" fmla="*/ 1715988 h 2143114"/>
                  <a:gd name="connsiteX0" fmla="*/ 1097267 w 1774750"/>
                  <a:gd name="connsiteY0" fmla="*/ 2143114 h 2143114"/>
                  <a:gd name="connsiteX1" fmla="*/ 1127359 w 1774750"/>
                  <a:gd name="connsiteY1" fmla="*/ 1925990 h 2143114"/>
                  <a:gd name="connsiteX2" fmla="*/ 0 w 1774750"/>
                  <a:gd name="connsiteY2" fmla="*/ 710518 h 2143114"/>
                  <a:gd name="connsiteX3" fmla="*/ 1774750 w 1774750"/>
                  <a:gd name="connsiteY3" fmla="*/ 0 h 2143114"/>
                  <a:gd name="connsiteX4" fmla="*/ 1229117 w 1774750"/>
                  <a:gd name="connsiteY4" fmla="*/ 1715988 h 2143114"/>
                  <a:gd name="connsiteX0" fmla="*/ 1097267 w 1774750"/>
                  <a:gd name="connsiteY0" fmla="*/ 2143114 h 2143114"/>
                  <a:gd name="connsiteX1" fmla="*/ 0 w 1774750"/>
                  <a:gd name="connsiteY1" fmla="*/ 710518 h 2143114"/>
                  <a:gd name="connsiteX2" fmla="*/ 1774750 w 1774750"/>
                  <a:gd name="connsiteY2" fmla="*/ 0 h 2143114"/>
                  <a:gd name="connsiteX3" fmla="*/ 1229117 w 1774750"/>
                  <a:gd name="connsiteY3" fmla="*/ 1715988 h 2143114"/>
                  <a:gd name="connsiteX0" fmla="*/ 0 w 677483"/>
                  <a:gd name="connsiteY0" fmla="*/ 2143114 h 2143114"/>
                  <a:gd name="connsiteX1" fmla="*/ 677483 w 677483"/>
                  <a:gd name="connsiteY1" fmla="*/ 0 h 2143114"/>
                  <a:gd name="connsiteX2" fmla="*/ 131850 w 677483"/>
                  <a:gd name="connsiteY2" fmla="*/ 1715988 h 2143114"/>
                  <a:gd name="connsiteX0" fmla="*/ 0 w 835025"/>
                  <a:gd name="connsiteY0" fmla="*/ 2121227 h 2121227"/>
                  <a:gd name="connsiteX1" fmla="*/ 793683 w 835025"/>
                  <a:gd name="connsiteY1" fmla="*/ 57891 h 2121227"/>
                  <a:gd name="connsiteX2" fmla="*/ 248050 w 835025"/>
                  <a:gd name="connsiteY2" fmla="*/ 1773879 h 2121227"/>
                  <a:gd name="connsiteX0" fmla="*/ 545633 w 586975"/>
                  <a:gd name="connsiteY0" fmla="*/ 57891 h 1773879"/>
                  <a:gd name="connsiteX1" fmla="*/ 0 w 586975"/>
                  <a:gd name="connsiteY1" fmla="*/ 1773879 h 1773879"/>
                </a:gdLst>
                <a:ahLst/>
                <a:cxnLst>
                  <a:cxn ang="0">
                    <a:pos x="connsiteX0" y="connsiteY0"/>
                  </a:cxn>
                  <a:cxn ang="0">
                    <a:pos x="connsiteX1" y="connsiteY1"/>
                  </a:cxn>
                </a:cxnLst>
                <a:rect l="l" t="t" r="r" b="b"/>
                <a:pathLst>
                  <a:path w="586975" h="1773879">
                    <a:moveTo>
                      <a:pt x="545633" y="57891"/>
                    </a:moveTo>
                    <a:cubicBezTo>
                      <a:pt x="586975" y="0"/>
                      <a:pt x="0" y="1773879"/>
                      <a:pt x="0" y="1773879"/>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4" name="Freeform 123"/>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5" name="Freeform 124"/>
              <p:cNvSpPr/>
              <p:nvPr/>
            </p:nvSpPr>
            <p:spPr bwMode="gray">
              <a:xfrm>
                <a:off x="6794190" y="4163586"/>
                <a:ext cx="275569" cy="37421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293862"/>
                  <a:gd name="connsiteY0" fmla="*/ 795815 h 1367354"/>
                  <a:gd name="connsiteX1" fmla="*/ 1293862 w 1293862"/>
                  <a:gd name="connsiteY1" fmla="*/ 0 h 1367354"/>
                  <a:gd name="connsiteX2" fmla="*/ 282625 w 1293862"/>
                  <a:gd name="connsiteY2" fmla="*/ 1367354 h 1367354"/>
                  <a:gd name="connsiteX3" fmla="*/ 70551 w 1293862"/>
                  <a:gd name="connsiteY3" fmla="*/ 864566 h 1367354"/>
                  <a:gd name="connsiteX0" fmla="*/ 0 w 1293862"/>
                  <a:gd name="connsiteY0" fmla="*/ 795815 h 1367354"/>
                  <a:gd name="connsiteX1" fmla="*/ 1293862 w 1293862"/>
                  <a:gd name="connsiteY1" fmla="*/ 0 h 1367354"/>
                  <a:gd name="connsiteX2" fmla="*/ 282625 w 1293862"/>
                  <a:gd name="connsiteY2" fmla="*/ 1367354 h 1367354"/>
                  <a:gd name="connsiteX0" fmla="*/ 0 w 1293862"/>
                  <a:gd name="connsiteY0" fmla="*/ 795815 h 795815"/>
                  <a:gd name="connsiteX1" fmla="*/ 1293862 w 1293862"/>
                  <a:gd name="connsiteY1" fmla="*/ 0 h 795815"/>
                  <a:gd name="connsiteX2" fmla="*/ 1018293 w 1293862"/>
                  <a:gd name="connsiteY2" fmla="*/ 374218 h 795815"/>
                  <a:gd name="connsiteX0" fmla="*/ 275569 w 275569"/>
                  <a:gd name="connsiteY0" fmla="*/ 0 h 374218"/>
                  <a:gd name="connsiteX1" fmla="*/ 0 w 275569"/>
                  <a:gd name="connsiteY1" fmla="*/ 374218 h 374218"/>
                </a:gdLst>
                <a:ahLst/>
                <a:cxnLst>
                  <a:cxn ang="0">
                    <a:pos x="connsiteX0" y="connsiteY0"/>
                  </a:cxn>
                  <a:cxn ang="0">
                    <a:pos x="connsiteX1" y="connsiteY1"/>
                  </a:cxn>
                </a:cxnLst>
                <a:rect l="l" t="t" r="r" b="b"/>
                <a:pathLst>
                  <a:path w="275569" h="374218">
                    <a:moveTo>
                      <a:pt x="275569" y="0"/>
                    </a:moveTo>
                    <a:lnTo>
                      <a:pt x="0" y="374218"/>
                    </a:lnTo>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6" name="Freeform 125"/>
              <p:cNvSpPr/>
              <p:nvPr/>
            </p:nvSpPr>
            <p:spPr bwMode="gray">
              <a:xfrm>
                <a:off x="3737044" y="684987"/>
                <a:ext cx="795021" cy="13484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 name="connsiteX0" fmla="*/ 653486 w 1595555"/>
                  <a:gd name="connsiteY0" fmla="*/ 352477 h 1326394"/>
                  <a:gd name="connsiteX1" fmla="*/ 1595555 w 1595555"/>
                  <a:gd name="connsiteY1" fmla="*/ 0 h 1326394"/>
                  <a:gd name="connsiteX2" fmla="*/ 0 w 1595555"/>
                  <a:gd name="connsiteY2" fmla="*/ 1326394 h 1326394"/>
                  <a:gd name="connsiteX3" fmla="*/ 724037 w 1595555"/>
                  <a:gd name="connsiteY3" fmla="*/ 500541 h 1326394"/>
                  <a:gd name="connsiteX0" fmla="*/ 653486 w 1595555"/>
                  <a:gd name="connsiteY0" fmla="*/ 352477 h 1326394"/>
                  <a:gd name="connsiteX1" fmla="*/ 1595555 w 1595555"/>
                  <a:gd name="connsiteY1" fmla="*/ 0 h 1326394"/>
                  <a:gd name="connsiteX2" fmla="*/ 0 w 1595555"/>
                  <a:gd name="connsiteY2" fmla="*/ 1326394 h 1326394"/>
                  <a:gd name="connsiteX0" fmla="*/ 825794 w 1595555"/>
                  <a:gd name="connsiteY0" fmla="*/ 290395 h 1326394"/>
                  <a:gd name="connsiteX1" fmla="*/ 1595555 w 1595555"/>
                  <a:gd name="connsiteY1" fmla="*/ 0 h 1326394"/>
                  <a:gd name="connsiteX2" fmla="*/ 0 w 1595555"/>
                  <a:gd name="connsiteY2" fmla="*/ 1326394 h 1326394"/>
                  <a:gd name="connsiteX0" fmla="*/ 825794 w 1595555"/>
                  <a:gd name="connsiteY0" fmla="*/ 290395 h 1326394"/>
                  <a:gd name="connsiteX1" fmla="*/ 795043 w 1595555"/>
                  <a:gd name="connsiteY1" fmla="*/ 307247 h 1326394"/>
                  <a:gd name="connsiteX2" fmla="*/ 1595555 w 1595555"/>
                  <a:gd name="connsiteY2" fmla="*/ 0 h 1326394"/>
                  <a:gd name="connsiteX3" fmla="*/ 0 w 1595555"/>
                  <a:gd name="connsiteY3" fmla="*/ 1326394 h 1326394"/>
                  <a:gd name="connsiteX0" fmla="*/ 30751 w 800512"/>
                  <a:gd name="connsiteY0" fmla="*/ 290395 h 307247"/>
                  <a:gd name="connsiteX1" fmla="*/ 0 w 800512"/>
                  <a:gd name="connsiteY1" fmla="*/ 307247 h 307247"/>
                  <a:gd name="connsiteX2" fmla="*/ 800512 w 800512"/>
                  <a:gd name="connsiteY2" fmla="*/ 0 h 307247"/>
                  <a:gd name="connsiteX0" fmla="*/ 0 w 769761"/>
                  <a:gd name="connsiteY0" fmla="*/ 290395 h 290396"/>
                  <a:gd name="connsiteX1" fmla="*/ 769761 w 769761"/>
                  <a:gd name="connsiteY1" fmla="*/ 0 h 290396"/>
                </a:gdLst>
                <a:ahLst/>
                <a:cxnLst>
                  <a:cxn ang="0">
                    <a:pos x="connsiteX0" y="connsiteY0"/>
                  </a:cxn>
                  <a:cxn ang="0">
                    <a:pos x="connsiteX1" y="connsiteY1"/>
                  </a:cxn>
                </a:cxnLst>
                <a:rect l="l" t="t" r="r" b="b"/>
                <a:pathLst>
                  <a:path w="769761" h="290396">
                    <a:moveTo>
                      <a:pt x="0" y="290395"/>
                    </a:moveTo>
                    <a:lnTo>
                      <a:pt x="769761" y="0"/>
                    </a:lnTo>
                  </a:path>
                </a:pathLst>
              </a:custGeom>
              <a:noFill/>
              <a:ln>
                <a:solidFill>
                  <a:schemeClr val="accent3">
                    <a:lumMod val="75000"/>
                    <a:alpha val="9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7" name="Freeform 126"/>
              <p:cNvSpPr/>
              <p:nvPr/>
            </p:nvSpPr>
            <p:spPr bwMode="gray">
              <a:xfrm>
                <a:off x="3739790" y="683131"/>
                <a:ext cx="881338"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689354"/>
                  <a:gd name="connsiteY0" fmla="*/ 1326394 h 1993011"/>
                  <a:gd name="connsiteX1" fmla="*/ 1689354 w 1689354"/>
                  <a:gd name="connsiteY1" fmla="*/ 1993011 h 1993011"/>
                  <a:gd name="connsiteX2" fmla="*/ 1595555 w 1689354"/>
                  <a:gd name="connsiteY2" fmla="*/ 0 h 1993011"/>
                  <a:gd name="connsiteX3" fmla="*/ 70551 w 1689354"/>
                  <a:gd name="connsiteY3" fmla="*/ 1474458 h 1993011"/>
                  <a:gd name="connsiteX0" fmla="*/ 0 w 1689354"/>
                  <a:gd name="connsiteY0" fmla="*/ 1326394 h 1993011"/>
                  <a:gd name="connsiteX1" fmla="*/ 1689354 w 1689354"/>
                  <a:gd name="connsiteY1" fmla="*/ 1993011 h 1993011"/>
                  <a:gd name="connsiteX2" fmla="*/ 1595555 w 1689354"/>
                  <a:gd name="connsiteY2" fmla="*/ 0 h 1993011"/>
                  <a:gd name="connsiteX3" fmla="*/ 16954 w 1689354"/>
                  <a:gd name="connsiteY3" fmla="*/ 1318842 h 1993011"/>
                  <a:gd name="connsiteX0" fmla="*/ 0 w 1689354"/>
                  <a:gd name="connsiteY0" fmla="*/ 1326394 h 1993011"/>
                  <a:gd name="connsiteX1" fmla="*/ 1689354 w 1689354"/>
                  <a:gd name="connsiteY1" fmla="*/ 1993011 h 1993011"/>
                  <a:gd name="connsiteX2" fmla="*/ 1595555 w 1689354"/>
                  <a:gd name="connsiteY2" fmla="*/ 0 h 1993011"/>
                  <a:gd name="connsiteX3" fmla="*/ 810312 w 1689354"/>
                  <a:gd name="connsiteY3" fmla="*/ 650539 h 1993011"/>
                  <a:gd name="connsiteX0" fmla="*/ 0 w 881338"/>
                  <a:gd name="connsiteY0" fmla="*/ 1642883 h 1993011"/>
                  <a:gd name="connsiteX1" fmla="*/ 881338 w 881338"/>
                  <a:gd name="connsiteY1" fmla="*/ 1993011 h 1993011"/>
                  <a:gd name="connsiteX2" fmla="*/ 787539 w 881338"/>
                  <a:gd name="connsiteY2" fmla="*/ 0 h 1993011"/>
                  <a:gd name="connsiteX3" fmla="*/ 2296 w 881338"/>
                  <a:gd name="connsiteY3" fmla="*/ 650539 h 1993011"/>
                </a:gdLst>
                <a:ahLst/>
                <a:cxnLst>
                  <a:cxn ang="0">
                    <a:pos x="connsiteX0" y="connsiteY0"/>
                  </a:cxn>
                  <a:cxn ang="0">
                    <a:pos x="connsiteX1" y="connsiteY1"/>
                  </a:cxn>
                  <a:cxn ang="0">
                    <a:pos x="connsiteX2" y="connsiteY2"/>
                  </a:cxn>
                  <a:cxn ang="0">
                    <a:pos x="connsiteX3" y="connsiteY3"/>
                  </a:cxn>
                </a:cxnLst>
                <a:rect l="l" t="t" r="r" b="b"/>
                <a:pathLst>
                  <a:path w="881338" h="1993011">
                    <a:moveTo>
                      <a:pt x="0" y="1642883"/>
                    </a:moveTo>
                    <a:lnTo>
                      <a:pt x="881338" y="1993011"/>
                    </a:lnTo>
                    <a:lnTo>
                      <a:pt x="787539" y="0"/>
                    </a:lnTo>
                    <a:lnTo>
                      <a:pt x="2296" y="650539"/>
                    </a:lnTo>
                  </a:path>
                </a:pathLst>
              </a:custGeom>
              <a:noFill/>
              <a:ln w="34925">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8" name="Freeform 127"/>
              <p:cNvSpPr/>
              <p:nvPr/>
            </p:nvSpPr>
            <p:spPr bwMode="gray">
              <a:xfrm rot="19795885">
                <a:off x="6554295" y="1124651"/>
                <a:ext cx="169861"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 name="connsiteX0" fmla="*/ 0 w 169861"/>
                  <a:gd name="connsiteY0" fmla="*/ 0 h 1561011"/>
                  <a:gd name="connsiteX1" fmla="*/ 164094 w 169861"/>
                  <a:gd name="connsiteY1" fmla="*/ 680392 h 1561011"/>
                  <a:gd name="connsiteX2" fmla="*/ 169861 w 169861"/>
                  <a:gd name="connsiteY2" fmla="*/ 1561011 h 1561011"/>
                  <a:gd name="connsiteX3" fmla="*/ 0 w 169861"/>
                  <a:gd name="connsiteY3" fmla="*/ 0 h 1561011"/>
                </a:gdLst>
                <a:ahLst/>
                <a:cxnLst>
                  <a:cxn ang="0">
                    <a:pos x="connsiteX0" y="connsiteY0"/>
                  </a:cxn>
                  <a:cxn ang="0">
                    <a:pos x="connsiteX1" y="connsiteY1"/>
                  </a:cxn>
                  <a:cxn ang="0">
                    <a:pos x="connsiteX2" y="connsiteY2"/>
                  </a:cxn>
                  <a:cxn ang="0">
                    <a:pos x="connsiteX3" y="connsiteY3"/>
                  </a:cxn>
                </a:cxnLst>
                <a:rect l="l" t="t" r="r" b="b"/>
                <a:pathLst>
                  <a:path w="169861" h="1561011">
                    <a:moveTo>
                      <a:pt x="0" y="0"/>
                    </a:moveTo>
                    <a:lnTo>
                      <a:pt x="164094" y="680392"/>
                    </a:lnTo>
                    <a:cubicBezTo>
                      <a:pt x="166016" y="973932"/>
                      <a:pt x="167939" y="1267471"/>
                      <a:pt x="169861" y="1561011"/>
                    </a:cubicBezTo>
                    <a:lnTo>
                      <a:pt x="0" y="0"/>
                    </a:lnTo>
                    <a:close/>
                  </a:path>
                </a:pathLst>
              </a:cu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9" name="Freeform 128"/>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a:gradFill flip="none" rotWithShape="1">
                  <a:gsLst>
                    <a:gs pos="0">
                      <a:schemeClr val="accent2"/>
                    </a:gs>
                    <a:gs pos="100000">
                      <a:schemeClr val="accent3"/>
                    </a:gs>
                  </a:gsLst>
                  <a:lin ang="21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0" name="Freeform 129"/>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 name="connsiteX0" fmla="*/ 0 w 1643240"/>
                  <a:gd name="connsiteY0" fmla="*/ 0 h 1259895"/>
                  <a:gd name="connsiteX1" fmla="*/ 1643240 w 1643240"/>
                  <a:gd name="connsiteY1" fmla="*/ 1259895 h 1259895"/>
                  <a:gd name="connsiteX2" fmla="*/ 795183 w 1643240"/>
                  <a:gd name="connsiteY2" fmla="*/ 370067 h 1259895"/>
                  <a:gd name="connsiteX3" fmla="*/ 0 w 1643240"/>
                  <a:gd name="connsiteY3" fmla="*/ 0 h 1259895"/>
                  <a:gd name="connsiteX0" fmla="*/ 0 w 1643240"/>
                  <a:gd name="connsiteY0" fmla="*/ 0 h 1259895"/>
                  <a:gd name="connsiteX1" fmla="*/ 1643240 w 1643240"/>
                  <a:gd name="connsiteY1" fmla="*/ 1259895 h 1259895"/>
                  <a:gd name="connsiteX2" fmla="*/ 845280 w 1643240"/>
                  <a:gd name="connsiteY2" fmla="*/ 394561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845280" y="394561"/>
                    </a:lnTo>
                    <a:lnTo>
                      <a:pt x="0"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1" name="Freeform 130"/>
              <p:cNvSpPr/>
              <p:nvPr/>
            </p:nvSpPr>
            <p:spPr bwMode="gray">
              <a:xfrm>
                <a:off x="3927429" y="3529928"/>
                <a:ext cx="1524518" cy="101537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31584 w 2228851"/>
                  <a:gd name="connsiteY0" fmla="*/ 0 h 1516383"/>
                  <a:gd name="connsiteX1" fmla="*/ 0 w 2228851"/>
                  <a:gd name="connsiteY1" fmla="*/ 1516383 h 1516383"/>
                  <a:gd name="connsiteX2" fmla="*/ 1126297 w 2228851"/>
                  <a:gd name="connsiteY2" fmla="*/ 1472884 h 1516383"/>
                  <a:gd name="connsiteX3" fmla="*/ 2228851 w 2228851"/>
                  <a:gd name="connsiteY3" fmla="*/ 1432596 h 1516383"/>
                  <a:gd name="connsiteX4" fmla="*/ 1131584 w 2228851"/>
                  <a:gd name="connsiteY4" fmla="*/ 0 h 1516383"/>
                  <a:gd name="connsiteX0" fmla="*/ 1126297 w 2228851"/>
                  <a:gd name="connsiteY0" fmla="*/ 1472884 h 1541635"/>
                  <a:gd name="connsiteX1" fmla="*/ 2228851 w 2228851"/>
                  <a:gd name="connsiteY1" fmla="*/ 1432596 h 1541635"/>
                  <a:gd name="connsiteX2" fmla="*/ 1131584 w 2228851"/>
                  <a:gd name="connsiteY2" fmla="*/ 0 h 1541635"/>
                  <a:gd name="connsiteX3" fmla="*/ 0 w 2228851"/>
                  <a:gd name="connsiteY3" fmla="*/ 1516383 h 1541635"/>
                  <a:gd name="connsiteX4" fmla="*/ 1196848 w 2228851"/>
                  <a:gd name="connsiteY4" fmla="*/ 1541635 h 1541635"/>
                  <a:gd name="connsiteX0" fmla="*/ 1126297 w 2228851"/>
                  <a:gd name="connsiteY0" fmla="*/ 1472884 h 1516383"/>
                  <a:gd name="connsiteX1" fmla="*/ 2228851 w 2228851"/>
                  <a:gd name="connsiteY1" fmla="*/ 1432596 h 1516383"/>
                  <a:gd name="connsiteX2" fmla="*/ 1131584 w 2228851"/>
                  <a:gd name="connsiteY2" fmla="*/ 0 h 1516383"/>
                  <a:gd name="connsiteX3" fmla="*/ 0 w 2228851"/>
                  <a:gd name="connsiteY3" fmla="*/ 1516383 h 1516383"/>
                  <a:gd name="connsiteX0" fmla="*/ 2228851 w 2228851"/>
                  <a:gd name="connsiteY0" fmla="*/ 1432596 h 1516383"/>
                  <a:gd name="connsiteX1" fmla="*/ 1131584 w 2228851"/>
                  <a:gd name="connsiteY1" fmla="*/ 0 h 1516383"/>
                  <a:gd name="connsiteX2" fmla="*/ 0 w 2228851"/>
                  <a:gd name="connsiteY2" fmla="*/ 1516383 h 1516383"/>
                  <a:gd name="connsiteX0" fmla="*/ 1854245 w 1854245"/>
                  <a:gd name="connsiteY0" fmla="*/ 1432596 h 1432596"/>
                  <a:gd name="connsiteX1" fmla="*/ 756978 w 1854245"/>
                  <a:gd name="connsiteY1" fmla="*/ 0 h 1432596"/>
                  <a:gd name="connsiteX2" fmla="*/ 0 w 1854245"/>
                  <a:gd name="connsiteY2" fmla="*/ 1015377 h 1432596"/>
                  <a:gd name="connsiteX0" fmla="*/ 1854245 w 1854245"/>
                  <a:gd name="connsiteY0" fmla="*/ 1432596 h 1432596"/>
                  <a:gd name="connsiteX1" fmla="*/ 1524518 w 1854245"/>
                  <a:gd name="connsiteY1" fmla="*/ 1003163 h 1432596"/>
                  <a:gd name="connsiteX2" fmla="*/ 756978 w 1854245"/>
                  <a:gd name="connsiteY2" fmla="*/ 0 h 1432596"/>
                  <a:gd name="connsiteX3" fmla="*/ 0 w 1854245"/>
                  <a:gd name="connsiteY3" fmla="*/ 1015377 h 1432596"/>
                  <a:gd name="connsiteX0" fmla="*/ 1559941 w 1559941"/>
                  <a:gd name="connsiteY0" fmla="*/ 1451703 h 1451703"/>
                  <a:gd name="connsiteX1" fmla="*/ 1524518 w 1559941"/>
                  <a:gd name="connsiteY1" fmla="*/ 1003163 h 1451703"/>
                  <a:gd name="connsiteX2" fmla="*/ 756978 w 1559941"/>
                  <a:gd name="connsiteY2" fmla="*/ 0 h 1451703"/>
                  <a:gd name="connsiteX3" fmla="*/ 0 w 1559941"/>
                  <a:gd name="connsiteY3" fmla="*/ 1015377 h 1451703"/>
                  <a:gd name="connsiteX0" fmla="*/ 1524518 w 1524518"/>
                  <a:gd name="connsiteY0" fmla="*/ 1003163 h 1015377"/>
                  <a:gd name="connsiteX1" fmla="*/ 756978 w 1524518"/>
                  <a:gd name="connsiteY1" fmla="*/ 0 h 1015377"/>
                  <a:gd name="connsiteX2" fmla="*/ 0 w 1524518"/>
                  <a:gd name="connsiteY2" fmla="*/ 1015377 h 1015377"/>
                </a:gdLst>
                <a:ahLst/>
                <a:cxnLst>
                  <a:cxn ang="0">
                    <a:pos x="connsiteX0" y="connsiteY0"/>
                  </a:cxn>
                  <a:cxn ang="0">
                    <a:pos x="connsiteX1" y="connsiteY1"/>
                  </a:cxn>
                  <a:cxn ang="0">
                    <a:pos x="connsiteX2" y="connsiteY2"/>
                  </a:cxn>
                </a:cxnLst>
                <a:rect l="l" t="t" r="r" b="b"/>
                <a:pathLst>
                  <a:path w="1524518" h="1015377">
                    <a:moveTo>
                      <a:pt x="1524518" y="1003163"/>
                    </a:moveTo>
                    <a:lnTo>
                      <a:pt x="756978" y="0"/>
                    </a:lnTo>
                    <a:lnTo>
                      <a:pt x="0" y="1015377"/>
                    </a:lnTo>
                  </a:path>
                </a:pathLst>
              </a:custGeom>
              <a:noFill/>
              <a:ln w="57150">
                <a:gradFill flip="none" rotWithShape="1">
                  <a:gsLst>
                    <a:gs pos="46000">
                      <a:schemeClr val="accent1"/>
                    </a:gs>
                    <a:gs pos="100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2" name="Freeform 131"/>
              <p:cNvSpPr/>
              <p:nvPr/>
            </p:nvSpPr>
            <p:spPr bwMode="gray">
              <a:xfrm>
                <a:off x="4529850" y="680554"/>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w="31750">
                <a:gradFill flip="none" rotWithShape="1">
                  <a:gsLst>
                    <a:gs pos="0">
                      <a:schemeClr val="accent2"/>
                    </a:gs>
                    <a:gs pos="100000">
                      <a:schemeClr val="accent3"/>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13" name="Oval 112"/>
            <p:cNvSpPr/>
            <p:nvPr/>
          </p:nvSpPr>
          <p:spPr bwMode="gray">
            <a:xfrm>
              <a:off x="3959891" y="2749259"/>
              <a:ext cx="1411025" cy="1375020"/>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952500" h="952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4" name="Oval 113"/>
            <p:cNvSpPr/>
            <p:nvPr/>
          </p:nvSpPr>
          <p:spPr bwMode="gray">
            <a:xfrm>
              <a:off x="4282606" y="1285277"/>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444500" h="444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5" name="Oval 114"/>
            <p:cNvSpPr/>
            <p:nvPr/>
          </p:nvSpPr>
          <p:spPr bwMode="gray">
            <a:xfrm>
              <a:off x="6079395" y="2531922"/>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444500" h="444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6" name="Oval 115"/>
            <p:cNvSpPr/>
            <p:nvPr/>
          </p:nvSpPr>
          <p:spPr bwMode="gray">
            <a:xfrm>
              <a:off x="4328495" y="548451"/>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266700" h="266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7" name="Oval 116"/>
            <p:cNvSpPr/>
            <p:nvPr/>
          </p:nvSpPr>
          <p:spPr bwMode="gray">
            <a:xfrm>
              <a:off x="6004177" y="1106776"/>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266700" h="266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8" name="Oval 117"/>
            <p:cNvSpPr/>
            <p:nvPr/>
          </p:nvSpPr>
          <p:spPr bwMode="gray">
            <a:xfrm>
              <a:off x="6922178" y="2401296"/>
              <a:ext cx="365760" cy="365760"/>
            </a:xfrm>
            <a:prstGeom prst="ellipse">
              <a:avLst/>
            </a:prstGeom>
            <a:gradFill>
              <a:gsLst>
                <a:gs pos="0">
                  <a:schemeClr val="accent3"/>
                </a:gs>
                <a:gs pos="80000">
                  <a:schemeClr val="accent3">
                    <a:lumMod val="60000"/>
                    <a:lumOff val="40000"/>
                  </a:schemeClr>
                </a:gs>
                <a:gs pos="100000">
                  <a:schemeClr val="accent3">
                    <a:lumMod val="60000"/>
                    <a:lumOff val="40000"/>
                  </a:schemeClr>
                </a:gs>
              </a:gsLst>
            </a:gradFill>
            <a:scene3d>
              <a:camera prst="orthographicFront">
                <a:rot lat="0" lon="0" rev="0"/>
              </a:camera>
              <a:lightRig rig="threePt" dir="t">
                <a:rot lat="0" lon="0" rev="1200000"/>
              </a:lightRig>
            </a:scene3d>
            <a:sp3d>
              <a:bevelT w="266700" h="266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9" name="Oval 118"/>
            <p:cNvSpPr/>
            <p:nvPr/>
          </p:nvSpPr>
          <p:spPr bwMode="gray">
            <a:xfrm>
              <a:off x="6867537" y="4004375"/>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266700" h="266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nvGrpSpPr>
          <p:cNvPr id="139" name="Group 160"/>
          <p:cNvGrpSpPr/>
          <p:nvPr userDrawn="1"/>
        </p:nvGrpSpPr>
        <p:grpSpPr bwMode="gray">
          <a:xfrm>
            <a:off x="5096707" y="4470126"/>
            <a:ext cx="437952" cy="490628"/>
            <a:chOff x="3067050" y="451243"/>
            <a:chExt cx="3009900" cy="3748057"/>
          </a:xfrm>
          <a:gradFill flip="none" rotWithShape="1">
            <a:gsLst>
              <a:gs pos="22000">
                <a:schemeClr val="accent4">
                  <a:lumMod val="20000"/>
                  <a:lumOff val="80000"/>
                </a:schemeClr>
              </a:gs>
              <a:gs pos="59000">
                <a:schemeClr val="accent4">
                  <a:lumMod val="60000"/>
                  <a:lumOff val="40000"/>
                </a:schemeClr>
              </a:gs>
              <a:gs pos="87000">
                <a:schemeClr val="accent4">
                  <a:lumMod val="75000"/>
                </a:schemeClr>
              </a:gs>
            </a:gsLst>
            <a:lin ang="18900000" scaled="1"/>
            <a:tileRect/>
          </a:gradFill>
          <a:effectLst>
            <a:outerShdw blurRad="63500" sx="102000" sy="102000" algn="ctr" rotWithShape="0">
              <a:prstClr val="black">
                <a:alpha val="40000"/>
              </a:prstClr>
            </a:outerShdw>
          </a:effectLst>
        </p:grpSpPr>
        <p:sp>
          <p:nvSpPr>
            <p:cNvPr id="140" name="Freeform 67"/>
            <p:cNvSpPr>
              <a:spLocks/>
            </p:cNvSpPr>
            <p:nvPr/>
          </p:nvSpPr>
          <p:spPr bwMode="gray">
            <a:xfrm>
              <a:off x="3573876" y="2702287"/>
              <a:ext cx="1822448" cy="1497013"/>
            </a:xfrm>
            <a:custGeom>
              <a:avLst/>
              <a:gdLst/>
              <a:ahLst/>
              <a:cxnLst>
                <a:cxn ang="0">
                  <a:pos x="484" y="256"/>
                </a:cxn>
                <a:cxn ang="0">
                  <a:pos x="0" y="256"/>
                </a:cxn>
                <a:cxn ang="0">
                  <a:pos x="242" y="0"/>
                </a:cxn>
                <a:cxn ang="0">
                  <a:pos x="484" y="256"/>
                </a:cxn>
              </a:cxnLst>
              <a:rect l="0" t="0" r="r" b="b"/>
              <a:pathLst>
                <a:path w="484" h="398">
                  <a:moveTo>
                    <a:pt x="484" y="256"/>
                  </a:moveTo>
                  <a:cubicBezTo>
                    <a:pt x="484" y="398"/>
                    <a:pt x="0" y="398"/>
                    <a:pt x="0" y="256"/>
                  </a:cubicBezTo>
                  <a:cubicBezTo>
                    <a:pt x="0" y="115"/>
                    <a:pt x="108" y="0"/>
                    <a:pt x="242" y="0"/>
                  </a:cubicBezTo>
                  <a:cubicBezTo>
                    <a:pt x="376" y="0"/>
                    <a:pt x="484" y="115"/>
                    <a:pt x="484" y="25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1" name="Freeform 69"/>
            <p:cNvSpPr>
              <a:spLocks/>
            </p:cNvSpPr>
            <p:nvPr/>
          </p:nvSpPr>
          <p:spPr bwMode="gray">
            <a:xfrm>
              <a:off x="3067050" y="451243"/>
              <a:ext cx="3009900" cy="2170113"/>
            </a:xfrm>
            <a:custGeom>
              <a:avLst/>
              <a:gdLst/>
              <a:ahLst/>
              <a:cxnLst>
                <a:cxn ang="0">
                  <a:pos x="1" y="540"/>
                </a:cxn>
                <a:cxn ang="0">
                  <a:pos x="17" y="46"/>
                </a:cxn>
                <a:cxn ang="0">
                  <a:pos x="66" y="0"/>
                </a:cxn>
                <a:cxn ang="0">
                  <a:pos x="732" y="0"/>
                </a:cxn>
                <a:cxn ang="0">
                  <a:pos x="782" y="44"/>
                </a:cxn>
                <a:cxn ang="0">
                  <a:pos x="799" y="529"/>
                </a:cxn>
                <a:cxn ang="0">
                  <a:pos x="745" y="576"/>
                </a:cxn>
                <a:cxn ang="0">
                  <a:pos x="42" y="576"/>
                </a:cxn>
                <a:cxn ang="0">
                  <a:pos x="1" y="540"/>
                </a:cxn>
              </a:cxnLst>
              <a:rect l="0" t="0" r="r" b="b"/>
              <a:pathLst>
                <a:path w="799" h="577">
                  <a:moveTo>
                    <a:pt x="1" y="540"/>
                  </a:moveTo>
                  <a:cubicBezTo>
                    <a:pt x="17" y="46"/>
                    <a:pt x="17" y="46"/>
                    <a:pt x="17" y="46"/>
                  </a:cubicBezTo>
                  <a:cubicBezTo>
                    <a:pt x="17" y="46"/>
                    <a:pt x="17" y="0"/>
                    <a:pt x="66" y="0"/>
                  </a:cubicBezTo>
                  <a:cubicBezTo>
                    <a:pt x="116" y="0"/>
                    <a:pt x="732" y="0"/>
                    <a:pt x="732" y="0"/>
                  </a:cubicBezTo>
                  <a:cubicBezTo>
                    <a:pt x="732" y="0"/>
                    <a:pt x="780" y="1"/>
                    <a:pt x="782" y="44"/>
                  </a:cubicBezTo>
                  <a:cubicBezTo>
                    <a:pt x="784" y="87"/>
                    <a:pt x="799" y="529"/>
                    <a:pt x="799" y="529"/>
                  </a:cubicBezTo>
                  <a:cubicBezTo>
                    <a:pt x="799" y="529"/>
                    <a:pt x="797" y="576"/>
                    <a:pt x="745" y="576"/>
                  </a:cubicBezTo>
                  <a:cubicBezTo>
                    <a:pt x="694" y="576"/>
                    <a:pt x="42" y="576"/>
                    <a:pt x="42" y="576"/>
                  </a:cubicBezTo>
                  <a:cubicBezTo>
                    <a:pt x="42" y="576"/>
                    <a:pt x="0" y="577"/>
                    <a:pt x="1" y="540"/>
                  </a:cubicBezTo>
                  <a:close/>
                </a:path>
              </a:pathLst>
            </a:custGeom>
            <a:noFill/>
            <a:ln w="3810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800"/>
            </a:p>
          </p:txBody>
        </p:sp>
      </p:grpSp>
      <p:grpSp>
        <p:nvGrpSpPr>
          <p:cNvPr id="142" name="Group 356"/>
          <p:cNvGrpSpPr/>
          <p:nvPr userDrawn="1"/>
        </p:nvGrpSpPr>
        <p:grpSpPr bwMode="gray">
          <a:xfrm rot="21080934">
            <a:off x="917350" y="2685181"/>
            <a:ext cx="406849" cy="533636"/>
            <a:chOff x="1062622" y="1594096"/>
            <a:chExt cx="468594" cy="660474"/>
          </a:xfrm>
          <a:gradFill>
            <a:gsLst>
              <a:gs pos="15000">
                <a:schemeClr val="accent2">
                  <a:lumMod val="20000"/>
                  <a:lumOff val="80000"/>
                </a:schemeClr>
              </a:gs>
              <a:gs pos="54000">
                <a:schemeClr val="accent2">
                  <a:lumMod val="60000"/>
                  <a:lumOff val="40000"/>
                </a:schemeClr>
              </a:gs>
              <a:gs pos="92000">
                <a:schemeClr val="accent2">
                  <a:lumMod val="75000"/>
                </a:schemeClr>
              </a:gs>
            </a:gsLst>
            <a:lin ang="13500000" scaled="1"/>
          </a:gradFill>
        </p:grpSpPr>
        <p:sp>
          <p:nvSpPr>
            <p:cNvPr id="143" name="Rectangle 117"/>
            <p:cNvSpPr>
              <a:spLocks noChangeArrowheads="1"/>
            </p:cNvSpPr>
            <p:nvPr/>
          </p:nvSpPr>
          <p:spPr bwMode="gray">
            <a:xfrm rot="673376">
              <a:off x="1133582" y="2149886"/>
              <a:ext cx="212269" cy="51361"/>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144" name="Freeform 118"/>
            <p:cNvSpPr>
              <a:spLocks/>
            </p:cNvSpPr>
            <p:nvPr/>
          </p:nvSpPr>
          <p:spPr bwMode="gray">
            <a:xfrm rot="673376">
              <a:off x="1121355" y="2219013"/>
              <a:ext cx="204259" cy="35557"/>
            </a:xfrm>
            <a:custGeom>
              <a:avLst/>
              <a:gdLst/>
              <a:ahLst/>
              <a:cxnLst>
                <a:cxn ang="0">
                  <a:pos x="0" y="0"/>
                </a:cxn>
                <a:cxn ang="0">
                  <a:pos x="102" y="0"/>
                </a:cxn>
                <a:cxn ang="0">
                  <a:pos x="98" y="2"/>
                </a:cxn>
                <a:cxn ang="0">
                  <a:pos x="88" y="8"/>
                </a:cxn>
                <a:cxn ang="0">
                  <a:pos x="70" y="14"/>
                </a:cxn>
                <a:cxn ang="0">
                  <a:pos x="50" y="18"/>
                </a:cxn>
                <a:cxn ang="0">
                  <a:pos x="26" y="14"/>
                </a:cxn>
                <a:cxn ang="0">
                  <a:pos x="0" y="0"/>
                </a:cxn>
                <a:cxn ang="0">
                  <a:pos x="0" y="0"/>
                </a:cxn>
              </a:cxnLst>
              <a:rect l="0" t="0" r="r" b="b"/>
              <a:pathLst>
                <a:path w="102" h="18">
                  <a:moveTo>
                    <a:pt x="0" y="0"/>
                  </a:moveTo>
                  <a:lnTo>
                    <a:pt x="102" y="0"/>
                  </a:lnTo>
                  <a:lnTo>
                    <a:pt x="98" y="2"/>
                  </a:lnTo>
                  <a:lnTo>
                    <a:pt x="88" y="8"/>
                  </a:lnTo>
                  <a:lnTo>
                    <a:pt x="70" y="14"/>
                  </a:lnTo>
                  <a:lnTo>
                    <a:pt x="50" y="18"/>
                  </a:lnTo>
                  <a:lnTo>
                    <a:pt x="26" y="14"/>
                  </a:lnTo>
                  <a:lnTo>
                    <a:pt x="0" y="0"/>
                  </a:lnTo>
                  <a:lnTo>
                    <a:pt x="0" y="0"/>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145" name="Freeform 144"/>
            <p:cNvSpPr>
              <a:spLocks noEditPoints="1"/>
            </p:cNvSpPr>
            <p:nvPr/>
          </p:nvSpPr>
          <p:spPr bwMode="gray">
            <a:xfrm rot="673376">
              <a:off x="1062622" y="1594096"/>
              <a:ext cx="468594" cy="545213"/>
            </a:xfrm>
            <a:custGeom>
              <a:avLst/>
              <a:gdLst/>
              <a:ahLst/>
              <a:cxnLst>
                <a:cxn ang="0">
                  <a:pos x="118" y="0"/>
                </a:cxn>
                <a:cxn ang="0">
                  <a:pos x="80" y="6"/>
                </a:cxn>
                <a:cxn ang="0">
                  <a:pos x="48" y="22"/>
                </a:cxn>
                <a:cxn ang="0">
                  <a:pos x="22" y="48"/>
                </a:cxn>
                <a:cxn ang="0">
                  <a:pos x="6" y="80"/>
                </a:cxn>
                <a:cxn ang="0">
                  <a:pos x="0" y="118"/>
                </a:cxn>
                <a:cxn ang="0">
                  <a:pos x="4" y="150"/>
                </a:cxn>
                <a:cxn ang="0">
                  <a:pos x="18" y="180"/>
                </a:cxn>
                <a:cxn ang="0">
                  <a:pos x="38" y="204"/>
                </a:cxn>
                <a:cxn ang="0">
                  <a:pos x="64" y="222"/>
                </a:cxn>
                <a:cxn ang="0">
                  <a:pos x="64" y="276"/>
                </a:cxn>
                <a:cxn ang="0">
                  <a:pos x="172" y="276"/>
                </a:cxn>
                <a:cxn ang="0">
                  <a:pos x="172" y="222"/>
                </a:cxn>
                <a:cxn ang="0">
                  <a:pos x="198" y="202"/>
                </a:cxn>
                <a:cxn ang="0">
                  <a:pos x="216" y="178"/>
                </a:cxn>
                <a:cxn ang="0">
                  <a:pos x="230" y="150"/>
                </a:cxn>
                <a:cxn ang="0">
                  <a:pos x="234" y="118"/>
                </a:cxn>
                <a:cxn ang="0">
                  <a:pos x="228" y="80"/>
                </a:cxn>
                <a:cxn ang="0">
                  <a:pos x="212" y="48"/>
                </a:cxn>
                <a:cxn ang="0">
                  <a:pos x="186" y="22"/>
                </a:cxn>
                <a:cxn ang="0">
                  <a:pos x="154" y="6"/>
                </a:cxn>
                <a:cxn ang="0">
                  <a:pos x="118" y="0"/>
                </a:cxn>
                <a:cxn ang="0">
                  <a:pos x="140" y="206"/>
                </a:cxn>
                <a:cxn ang="0">
                  <a:pos x="140" y="250"/>
                </a:cxn>
                <a:cxn ang="0">
                  <a:pos x="94" y="250"/>
                </a:cxn>
                <a:cxn ang="0">
                  <a:pos x="94" y="206"/>
                </a:cxn>
                <a:cxn ang="0">
                  <a:pos x="66" y="194"/>
                </a:cxn>
                <a:cxn ang="0">
                  <a:pos x="46" y="174"/>
                </a:cxn>
                <a:cxn ang="0">
                  <a:pos x="32" y="150"/>
                </a:cxn>
                <a:cxn ang="0">
                  <a:pos x="28" y="120"/>
                </a:cxn>
                <a:cxn ang="0">
                  <a:pos x="32" y="92"/>
                </a:cxn>
                <a:cxn ang="0">
                  <a:pos x="44" y="68"/>
                </a:cxn>
                <a:cxn ang="0">
                  <a:pos x="64" y="48"/>
                </a:cxn>
                <a:cxn ang="0">
                  <a:pos x="88" y="36"/>
                </a:cxn>
                <a:cxn ang="0">
                  <a:pos x="116" y="30"/>
                </a:cxn>
                <a:cxn ang="0">
                  <a:pos x="144" y="36"/>
                </a:cxn>
                <a:cxn ang="0">
                  <a:pos x="168" y="48"/>
                </a:cxn>
                <a:cxn ang="0">
                  <a:pos x="188" y="68"/>
                </a:cxn>
                <a:cxn ang="0">
                  <a:pos x="200" y="92"/>
                </a:cxn>
                <a:cxn ang="0">
                  <a:pos x="206" y="120"/>
                </a:cxn>
                <a:cxn ang="0">
                  <a:pos x="200" y="150"/>
                </a:cxn>
                <a:cxn ang="0">
                  <a:pos x="186" y="174"/>
                </a:cxn>
                <a:cxn ang="0">
                  <a:pos x="166" y="194"/>
                </a:cxn>
                <a:cxn ang="0">
                  <a:pos x="140" y="206"/>
                </a:cxn>
              </a:cxnLst>
              <a:rect l="0" t="0" r="r" b="b"/>
              <a:pathLst>
                <a:path w="234" h="276">
                  <a:moveTo>
                    <a:pt x="118" y="0"/>
                  </a:moveTo>
                  <a:lnTo>
                    <a:pt x="80" y="6"/>
                  </a:lnTo>
                  <a:lnTo>
                    <a:pt x="48" y="22"/>
                  </a:lnTo>
                  <a:lnTo>
                    <a:pt x="22" y="48"/>
                  </a:lnTo>
                  <a:lnTo>
                    <a:pt x="6" y="80"/>
                  </a:lnTo>
                  <a:lnTo>
                    <a:pt x="0" y="118"/>
                  </a:lnTo>
                  <a:lnTo>
                    <a:pt x="4" y="150"/>
                  </a:lnTo>
                  <a:lnTo>
                    <a:pt x="18" y="180"/>
                  </a:lnTo>
                  <a:lnTo>
                    <a:pt x="38" y="204"/>
                  </a:lnTo>
                  <a:lnTo>
                    <a:pt x="64" y="222"/>
                  </a:lnTo>
                  <a:lnTo>
                    <a:pt x="64" y="276"/>
                  </a:lnTo>
                  <a:lnTo>
                    <a:pt x="172" y="276"/>
                  </a:lnTo>
                  <a:lnTo>
                    <a:pt x="172" y="222"/>
                  </a:lnTo>
                  <a:lnTo>
                    <a:pt x="198" y="202"/>
                  </a:lnTo>
                  <a:lnTo>
                    <a:pt x="216" y="178"/>
                  </a:lnTo>
                  <a:lnTo>
                    <a:pt x="230" y="150"/>
                  </a:lnTo>
                  <a:lnTo>
                    <a:pt x="234" y="118"/>
                  </a:lnTo>
                  <a:lnTo>
                    <a:pt x="228" y="80"/>
                  </a:lnTo>
                  <a:lnTo>
                    <a:pt x="212" y="48"/>
                  </a:lnTo>
                  <a:lnTo>
                    <a:pt x="186" y="22"/>
                  </a:lnTo>
                  <a:lnTo>
                    <a:pt x="154" y="6"/>
                  </a:lnTo>
                  <a:lnTo>
                    <a:pt x="118" y="0"/>
                  </a:lnTo>
                  <a:close/>
                  <a:moveTo>
                    <a:pt x="140" y="206"/>
                  </a:moveTo>
                  <a:lnTo>
                    <a:pt x="140" y="250"/>
                  </a:lnTo>
                  <a:lnTo>
                    <a:pt x="94" y="250"/>
                  </a:lnTo>
                  <a:lnTo>
                    <a:pt x="94" y="206"/>
                  </a:lnTo>
                  <a:lnTo>
                    <a:pt x="66" y="194"/>
                  </a:lnTo>
                  <a:lnTo>
                    <a:pt x="46" y="174"/>
                  </a:lnTo>
                  <a:lnTo>
                    <a:pt x="32" y="150"/>
                  </a:lnTo>
                  <a:lnTo>
                    <a:pt x="28" y="120"/>
                  </a:lnTo>
                  <a:lnTo>
                    <a:pt x="32" y="92"/>
                  </a:lnTo>
                  <a:lnTo>
                    <a:pt x="44" y="68"/>
                  </a:lnTo>
                  <a:lnTo>
                    <a:pt x="64" y="48"/>
                  </a:lnTo>
                  <a:lnTo>
                    <a:pt x="88" y="36"/>
                  </a:lnTo>
                  <a:lnTo>
                    <a:pt x="116" y="30"/>
                  </a:lnTo>
                  <a:lnTo>
                    <a:pt x="144" y="36"/>
                  </a:lnTo>
                  <a:lnTo>
                    <a:pt x="168" y="48"/>
                  </a:lnTo>
                  <a:lnTo>
                    <a:pt x="188" y="68"/>
                  </a:lnTo>
                  <a:lnTo>
                    <a:pt x="200" y="92"/>
                  </a:lnTo>
                  <a:lnTo>
                    <a:pt x="206" y="120"/>
                  </a:lnTo>
                  <a:lnTo>
                    <a:pt x="200" y="150"/>
                  </a:lnTo>
                  <a:lnTo>
                    <a:pt x="186" y="174"/>
                  </a:lnTo>
                  <a:lnTo>
                    <a:pt x="166" y="194"/>
                  </a:lnTo>
                  <a:lnTo>
                    <a:pt x="140" y="206"/>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grpSp>
      <p:grpSp>
        <p:nvGrpSpPr>
          <p:cNvPr id="146" name="Group 37"/>
          <p:cNvGrpSpPr>
            <a:grpSpLocks/>
          </p:cNvGrpSpPr>
          <p:nvPr userDrawn="1"/>
        </p:nvGrpSpPr>
        <p:grpSpPr bwMode="gray">
          <a:xfrm>
            <a:off x="3012163" y="2373956"/>
            <a:ext cx="306390" cy="306390"/>
            <a:chOff x="2144" y="3579"/>
            <a:chExt cx="234" cy="235"/>
          </a:xfrm>
          <a:effectLst>
            <a:outerShdw blurRad="63500" sx="102000" sy="102000" algn="ctr" rotWithShape="0">
              <a:prstClr val="black">
                <a:alpha val="40000"/>
              </a:prstClr>
            </a:outerShdw>
          </a:effectLst>
        </p:grpSpPr>
        <p:sp>
          <p:nvSpPr>
            <p:cNvPr id="147" name="Oval 38"/>
            <p:cNvSpPr>
              <a:spLocks noChangeArrowheads="1"/>
            </p:cNvSpPr>
            <p:nvPr/>
          </p:nvSpPr>
          <p:spPr bwMode="gray">
            <a:xfrm>
              <a:off x="2144" y="3579"/>
              <a:ext cx="234" cy="233"/>
            </a:xfrm>
            <a:prstGeom prst="ellipse">
              <a:avLst/>
            </a:prstGeom>
            <a:noFill/>
            <a:ln w="25400" algn="ctr">
              <a:solidFill>
                <a:srgbClr val="FFFFFF"/>
              </a:solidFill>
              <a:round/>
              <a:headEnd/>
              <a:tailEnd/>
            </a:ln>
            <a:effectLst/>
          </p:spPr>
          <p:txBody>
            <a:bodyPr wrap="none" anchor="ctr"/>
            <a:lstStyle/>
            <a:p>
              <a:endParaRPr lang="en-US" sz="1800"/>
            </a:p>
          </p:txBody>
        </p:sp>
        <p:sp>
          <p:nvSpPr>
            <p:cNvPr id="148" name="Line 39"/>
            <p:cNvSpPr>
              <a:spLocks noChangeShapeType="1"/>
            </p:cNvSpPr>
            <p:nvPr/>
          </p:nvSpPr>
          <p:spPr bwMode="gray">
            <a:xfrm>
              <a:off x="2262" y="3579"/>
              <a:ext cx="0" cy="232"/>
            </a:xfrm>
            <a:prstGeom prst="line">
              <a:avLst/>
            </a:prstGeom>
            <a:noFill/>
            <a:ln w="25400">
              <a:solidFill>
                <a:srgbClr val="FFFFFF"/>
              </a:solidFill>
              <a:round/>
              <a:headEnd/>
              <a:tailEnd/>
            </a:ln>
            <a:effectLst/>
          </p:spPr>
          <p:txBody>
            <a:bodyPr/>
            <a:lstStyle/>
            <a:p>
              <a:endParaRPr lang="en-US" sz="1800"/>
            </a:p>
          </p:txBody>
        </p:sp>
        <p:sp>
          <p:nvSpPr>
            <p:cNvPr id="149" name="Line 40"/>
            <p:cNvSpPr>
              <a:spLocks noChangeShapeType="1"/>
            </p:cNvSpPr>
            <p:nvPr/>
          </p:nvSpPr>
          <p:spPr bwMode="gray">
            <a:xfrm>
              <a:off x="2144" y="3695"/>
              <a:ext cx="234" cy="0"/>
            </a:xfrm>
            <a:prstGeom prst="line">
              <a:avLst/>
            </a:prstGeom>
            <a:noFill/>
            <a:ln w="25400">
              <a:solidFill>
                <a:srgbClr val="FFFFFF"/>
              </a:solidFill>
              <a:round/>
              <a:headEnd/>
              <a:tailEnd/>
            </a:ln>
            <a:effectLst/>
          </p:spPr>
          <p:txBody>
            <a:bodyPr/>
            <a:lstStyle/>
            <a:p>
              <a:endParaRPr lang="en-US" sz="1800"/>
            </a:p>
          </p:txBody>
        </p:sp>
        <p:sp>
          <p:nvSpPr>
            <p:cNvPr id="150" name="Freeform 41"/>
            <p:cNvSpPr>
              <a:spLocks/>
            </p:cNvSpPr>
            <p:nvPr/>
          </p:nvSpPr>
          <p:spPr bwMode="gray">
            <a:xfrm>
              <a:off x="2278" y="3581"/>
              <a:ext cx="48" cy="230"/>
            </a:xfrm>
            <a:custGeom>
              <a:avLst/>
              <a:gdLst/>
              <a:ahLst/>
              <a:cxnLst>
                <a:cxn ang="0">
                  <a:pos x="0" y="0"/>
                </a:cxn>
                <a:cxn ang="0">
                  <a:pos x="182" y="435"/>
                </a:cxn>
                <a:cxn ang="0">
                  <a:pos x="6" y="864"/>
                </a:cxn>
              </a:cxnLst>
              <a:rect l="0" t="0" r="r" b="b"/>
              <a:pathLst>
                <a:path w="182" h="864">
                  <a:moveTo>
                    <a:pt x="0" y="0"/>
                  </a:moveTo>
                  <a:cubicBezTo>
                    <a:pt x="59" y="89"/>
                    <a:pt x="182" y="177"/>
                    <a:pt x="182" y="435"/>
                  </a:cubicBezTo>
                  <a:cubicBezTo>
                    <a:pt x="182" y="693"/>
                    <a:pt x="70" y="800"/>
                    <a:pt x="6" y="864"/>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51" name="Freeform 42"/>
            <p:cNvSpPr>
              <a:spLocks/>
            </p:cNvSpPr>
            <p:nvPr/>
          </p:nvSpPr>
          <p:spPr bwMode="gray">
            <a:xfrm>
              <a:off x="2198" y="3582"/>
              <a:ext cx="53" cy="232"/>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52" name="Freeform 43"/>
            <p:cNvSpPr>
              <a:spLocks/>
            </p:cNvSpPr>
            <p:nvPr/>
          </p:nvSpPr>
          <p:spPr bwMode="gray">
            <a:xfrm rot="5400000">
              <a:off x="2242" y="3675"/>
              <a:ext cx="31" cy="175"/>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53" name="Freeform 44"/>
            <p:cNvSpPr>
              <a:spLocks/>
            </p:cNvSpPr>
            <p:nvPr/>
          </p:nvSpPr>
          <p:spPr bwMode="gray">
            <a:xfrm rot="16200000" flipV="1">
              <a:off x="2244" y="3542"/>
              <a:ext cx="31" cy="174"/>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grpSp>
      <p:grpSp>
        <p:nvGrpSpPr>
          <p:cNvPr id="154" name="Group 106"/>
          <p:cNvGrpSpPr>
            <a:grpSpLocks/>
          </p:cNvGrpSpPr>
          <p:nvPr userDrawn="1"/>
        </p:nvGrpSpPr>
        <p:grpSpPr bwMode="gray">
          <a:xfrm flipH="1">
            <a:off x="4160282" y="4081642"/>
            <a:ext cx="319252" cy="315628"/>
            <a:chOff x="3435" y="2899"/>
            <a:chExt cx="302" cy="318"/>
          </a:xfrm>
          <a:effectLst>
            <a:outerShdw blurRad="63500" sx="102000" sy="102000" algn="ctr" rotWithShape="0">
              <a:prstClr val="black">
                <a:alpha val="40000"/>
              </a:prstClr>
            </a:outerShdw>
          </a:effectLst>
        </p:grpSpPr>
        <p:sp>
          <p:nvSpPr>
            <p:cNvPr id="155" name="Freeform 107"/>
            <p:cNvSpPr>
              <a:spLocks/>
            </p:cNvSpPr>
            <p:nvPr/>
          </p:nvSpPr>
          <p:spPr bwMode="gray">
            <a:xfrm rot="1584055">
              <a:off x="3435" y="2976"/>
              <a:ext cx="152" cy="241"/>
            </a:xfrm>
            <a:custGeom>
              <a:avLst/>
              <a:gdLst>
                <a:gd name="T0" fmla="*/ 0 w 688"/>
                <a:gd name="T1" fmla="*/ 190 h 1090"/>
                <a:gd name="T2" fmla="*/ 341 w 688"/>
                <a:gd name="T3" fmla="*/ 0 h 1090"/>
                <a:gd name="T4" fmla="*/ 688 w 688"/>
                <a:gd name="T5" fmla="*/ 185 h 1090"/>
                <a:gd name="T6" fmla="*/ 686 w 688"/>
                <a:gd name="T7" fmla="*/ 711 h 1090"/>
                <a:gd name="T8" fmla="*/ 347 w 688"/>
                <a:gd name="T9" fmla="*/ 1085 h 1090"/>
                <a:gd name="T10" fmla="*/ 6 w 688"/>
                <a:gd name="T11" fmla="*/ 699 h 1090"/>
                <a:gd name="T12" fmla="*/ 0 w 688"/>
                <a:gd name="T13" fmla="*/ 190 h 1090"/>
                <a:gd name="T14" fmla="*/ 0 60000 65536"/>
                <a:gd name="T15" fmla="*/ 0 60000 65536"/>
                <a:gd name="T16" fmla="*/ 0 60000 65536"/>
                <a:gd name="T17" fmla="*/ 0 60000 65536"/>
                <a:gd name="T18" fmla="*/ 0 60000 65536"/>
                <a:gd name="T19" fmla="*/ 0 60000 65536"/>
                <a:gd name="T20" fmla="*/ 0 60000 65536"/>
                <a:gd name="T21" fmla="*/ 0 w 688"/>
                <a:gd name="T22" fmla="*/ 0 h 1090"/>
                <a:gd name="T23" fmla="*/ 688 w 688"/>
                <a:gd name="T24" fmla="*/ 1090 h 10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8" h="1090">
                  <a:moveTo>
                    <a:pt x="0" y="190"/>
                  </a:moveTo>
                  <a:cubicBezTo>
                    <a:pt x="6" y="34"/>
                    <a:pt x="235" y="0"/>
                    <a:pt x="341" y="0"/>
                  </a:cubicBezTo>
                  <a:cubicBezTo>
                    <a:pt x="447" y="0"/>
                    <a:pt x="677" y="34"/>
                    <a:pt x="688" y="185"/>
                  </a:cubicBezTo>
                  <a:cubicBezTo>
                    <a:pt x="688" y="185"/>
                    <a:pt x="687" y="448"/>
                    <a:pt x="686" y="711"/>
                  </a:cubicBezTo>
                  <a:cubicBezTo>
                    <a:pt x="688" y="912"/>
                    <a:pt x="531" y="1080"/>
                    <a:pt x="347" y="1085"/>
                  </a:cubicBezTo>
                  <a:cubicBezTo>
                    <a:pt x="163" y="1090"/>
                    <a:pt x="8" y="885"/>
                    <a:pt x="6" y="699"/>
                  </a:cubicBezTo>
                  <a:cubicBezTo>
                    <a:pt x="1" y="450"/>
                    <a:pt x="0" y="190"/>
                    <a:pt x="0" y="190"/>
                  </a:cubicBezTo>
                  <a:close/>
                </a:path>
              </a:pathLst>
            </a:custGeom>
            <a:noFill/>
            <a:ln w="28575">
              <a:solidFill>
                <a:srgbClr val="FFFFFF"/>
              </a:solidFill>
              <a:round/>
              <a:headEnd/>
              <a:tailEnd/>
            </a:ln>
          </p:spPr>
          <p:txBody>
            <a:bodyPr wrap="none" anchor="ctr"/>
            <a:lstStyle/>
            <a:p>
              <a:pPr algn="l" fontAlgn="auto">
                <a:spcBef>
                  <a:spcPts val="0"/>
                </a:spcBef>
                <a:spcAft>
                  <a:spcPts val="0"/>
                </a:spcAft>
                <a:defRPr/>
              </a:pPr>
              <a:endParaRPr lang="en-US" sz="1800">
                <a:latin typeface="+mn-lt"/>
              </a:endParaRPr>
            </a:p>
          </p:txBody>
        </p:sp>
        <p:sp>
          <p:nvSpPr>
            <p:cNvPr id="156" name="Line 108"/>
            <p:cNvSpPr>
              <a:spLocks noChangeShapeType="1"/>
            </p:cNvSpPr>
            <p:nvPr/>
          </p:nvSpPr>
          <p:spPr bwMode="gray">
            <a:xfrm rot="1584055">
              <a:off x="3461" y="3044"/>
              <a:ext cx="152" cy="0"/>
            </a:xfrm>
            <a:prstGeom prst="line">
              <a:avLst/>
            </a:prstGeom>
            <a:noFill/>
            <a:ln w="28575">
              <a:solidFill>
                <a:srgbClr val="FFFFFF"/>
              </a:solidFill>
              <a:round/>
              <a:headEnd/>
              <a:tailEnd/>
            </a:ln>
          </p:spPr>
          <p:txBody>
            <a:bodyPr wrap="none" anchor="ctr"/>
            <a:lstStyle/>
            <a:p>
              <a:endParaRPr lang="en-US" sz="1800"/>
            </a:p>
          </p:txBody>
        </p:sp>
        <p:sp>
          <p:nvSpPr>
            <p:cNvPr id="157" name="Line 109"/>
            <p:cNvSpPr>
              <a:spLocks noChangeShapeType="1"/>
            </p:cNvSpPr>
            <p:nvPr/>
          </p:nvSpPr>
          <p:spPr bwMode="gray">
            <a:xfrm rot="1584055">
              <a:off x="3552" y="2986"/>
              <a:ext cx="0" cy="62"/>
            </a:xfrm>
            <a:prstGeom prst="line">
              <a:avLst/>
            </a:prstGeom>
            <a:noFill/>
            <a:ln w="28575">
              <a:solidFill>
                <a:srgbClr val="FFFFFF"/>
              </a:solidFill>
              <a:round/>
              <a:headEnd/>
              <a:tailEnd/>
            </a:ln>
          </p:spPr>
          <p:txBody>
            <a:bodyPr wrap="none" anchor="ctr"/>
            <a:lstStyle/>
            <a:p>
              <a:endParaRPr lang="en-US" sz="1800"/>
            </a:p>
          </p:txBody>
        </p:sp>
        <p:sp>
          <p:nvSpPr>
            <p:cNvPr id="158" name="Freeform 110"/>
            <p:cNvSpPr>
              <a:spLocks/>
            </p:cNvSpPr>
            <p:nvPr/>
          </p:nvSpPr>
          <p:spPr bwMode="gray">
            <a:xfrm>
              <a:off x="3564" y="2899"/>
              <a:ext cx="173" cy="204"/>
            </a:xfrm>
            <a:custGeom>
              <a:avLst/>
              <a:gdLst>
                <a:gd name="T0" fmla="*/ 0 w 228"/>
                <a:gd name="T1" fmla="*/ 68 h 165"/>
                <a:gd name="T2" fmla="*/ 88 w 228"/>
                <a:gd name="T3" fmla="*/ 8 h 165"/>
                <a:gd name="T4" fmla="*/ 121 w 228"/>
                <a:gd name="T5" fmla="*/ 115 h 165"/>
                <a:gd name="T6" fmla="*/ 228 w 228"/>
                <a:gd name="T7" fmla="*/ 126 h 165"/>
                <a:gd name="T8" fmla="*/ 0 60000 65536"/>
                <a:gd name="T9" fmla="*/ 0 60000 65536"/>
                <a:gd name="T10" fmla="*/ 0 60000 65536"/>
                <a:gd name="T11" fmla="*/ 0 60000 65536"/>
                <a:gd name="T12" fmla="*/ 0 w 228"/>
                <a:gd name="T13" fmla="*/ 0 h 165"/>
                <a:gd name="T14" fmla="*/ 228 w 228"/>
                <a:gd name="T15" fmla="*/ 165 h 165"/>
                <a:gd name="connsiteX0" fmla="*/ 0 w 228"/>
                <a:gd name="connsiteY0" fmla="*/ 105 h 202"/>
                <a:gd name="connsiteX1" fmla="*/ 88 w 228"/>
                <a:gd name="connsiteY1" fmla="*/ 45 h 202"/>
                <a:gd name="connsiteX2" fmla="*/ 121 w 228"/>
                <a:gd name="connsiteY2" fmla="*/ 152 h 202"/>
                <a:gd name="connsiteX3" fmla="*/ 228 w 228"/>
                <a:gd name="connsiteY3" fmla="*/ 163 h 202"/>
                <a:gd name="connsiteX0" fmla="*/ 0 w 228"/>
                <a:gd name="connsiteY0" fmla="*/ 84 h 181"/>
                <a:gd name="connsiteX1" fmla="*/ 88 w 228"/>
                <a:gd name="connsiteY1" fmla="*/ 24 h 181"/>
                <a:gd name="connsiteX2" fmla="*/ 121 w 228"/>
                <a:gd name="connsiteY2" fmla="*/ 131 h 181"/>
                <a:gd name="connsiteX3" fmla="*/ 228 w 228"/>
                <a:gd name="connsiteY3" fmla="*/ 142 h 181"/>
                <a:gd name="connsiteX0" fmla="*/ 0 w 228"/>
                <a:gd name="connsiteY0" fmla="*/ 84 h 170"/>
                <a:gd name="connsiteX1" fmla="*/ 88 w 228"/>
                <a:gd name="connsiteY1" fmla="*/ 24 h 170"/>
                <a:gd name="connsiteX2" fmla="*/ 121 w 228"/>
                <a:gd name="connsiteY2" fmla="*/ 131 h 170"/>
                <a:gd name="connsiteX3" fmla="*/ 228 w 228"/>
                <a:gd name="connsiteY3" fmla="*/ 142 h 170"/>
                <a:gd name="connsiteX0" fmla="*/ 0 w 228"/>
                <a:gd name="connsiteY0" fmla="*/ 84 h 170"/>
                <a:gd name="connsiteX1" fmla="*/ 88 w 228"/>
                <a:gd name="connsiteY1" fmla="*/ 24 h 170"/>
                <a:gd name="connsiteX2" fmla="*/ 121 w 228"/>
                <a:gd name="connsiteY2" fmla="*/ 131 h 170"/>
                <a:gd name="connsiteX3" fmla="*/ 228 w 228"/>
                <a:gd name="connsiteY3" fmla="*/ 142 h 170"/>
                <a:gd name="connsiteX0" fmla="*/ 0 w 228"/>
                <a:gd name="connsiteY0" fmla="*/ 84 h 170"/>
                <a:gd name="connsiteX1" fmla="*/ 88 w 228"/>
                <a:gd name="connsiteY1" fmla="*/ 24 h 170"/>
                <a:gd name="connsiteX2" fmla="*/ 121 w 228"/>
                <a:gd name="connsiteY2" fmla="*/ 131 h 170"/>
                <a:gd name="connsiteX3" fmla="*/ 228 w 228"/>
                <a:gd name="connsiteY3" fmla="*/ 142 h 170"/>
                <a:gd name="connsiteX0" fmla="*/ 0 w 9200"/>
                <a:gd name="connsiteY0" fmla="*/ 4941 h 11272"/>
                <a:gd name="connsiteX1" fmla="*/ 3860 w 9200"/>
                <a:gd name="connsiteY1" fmla="*/ 1412 h 11272"/>
                <a:gd name="connsiteX2" fmla="*/ 5307 w 9200"/>
                <a:gd name="connsiteY2" fmla="*/ 7706 h 11272"/>
                <a:gd name="connsiteX3" fmla="*/ 9200 w 9200"/>
                <a:gd name="connsiteY3" fmla="*/ 11272 h 11272"/>
                <a:gd name="connsiteX0" fmla="*/ 0 w 10000"/>
                <a:gd name="connsiteY0" fmla="*/ 4383 h 10559"/>
                <a:gd name="connsiteX1" fmla="*/ 4196 w 10000"/>
                <a:gd name="connsiteY1" fmla="*/ 1253 h 10559"/>
                <a:gd name="connsiteX2" fmla="*/ 5768 w 10000"/>
                <a:gd name="connsiteY2" fmla="*/ 6836 h 10559"/>
                <a:gd name="connsiteX3" fmla="*/ 10000 w 10000"/>
                <a:gd name="connsiteY3" fmla="*/ 10000 h 10559"/>
                <a:gd name="connsiteX0" fmla="*/ 0 w 10000"/>
                <a:gd name="connsiteY0" fmla="*/ 4383 h 10559"/>
                <a:gd name="connsiteX1" fmla="*/ 4196 w 10000"/>
                <a:gd name="connsiteY1" fmla="*/ 1253 h 10559"/>
                <a:gd name="connsiteX2" fmla="*/ 5768 w 10000"/>
                <a:gd name="connsiteY2" fmla="*/ 6836 h 10559"/>
                <a:gd name="connsiteX3" fmla="*/ 10000 w 10000"/>
                <a:gd name="connsiteY3" fmla="*/ 10000 h 10559"/>
                <a:gd name="connsiteX0" fmla="*/ 0 w 10000"/>
                <a:gd name="connsiteY0" fmla="*/ 3538 h 9714"/>
                <a:gd name="connsiteX1" fmla="*/ 4196 w 10000"/>
                <a:gd name="connsiteY1" fmla="*/ 408 h 9714"/>
                <a:gd name="connsiteX2" fmla="*/ 5768 w 10000"/>
                <a:gd name="connsiteY2" fmla="*/ 5991 h 9714"/>
                <a:gd name="connsiteX3" fmla="*/ 10000 w 10000"/>
                <a:gd name="connsiteY3" fmla="*/ 9155 h 9714"/>
                <a:gd name="connsiteX0" fmla="*/ 0 w 6175"/>
                <a:gd name="connsiteY0" fmla="*/ 3642 h 6167"/>
                <a:gd name="connsiteX1" fmla="*/ 4196 w 6175"/>
                <a:gd name="connsiteY1" fmla="*/ 420 h 6167"/>
                <a:gd name="connsiteX2" fmla="*/ 5768 w 6175"/>
                <a:gd name="connsiteY2" fmla="*/ 6167 h 6167"/>
                <a:gd name="connsiteX0" fmla="*/ 0 w 13645"/>
                <a:gd name="connsiteY0" fmla="*/ 6583 h 14732"/>
                <a:gd name="connsiteX1" fmla="*/ 6795 w 13645"/>
                <a:gd name="connsiteY1" fmla="*/ 1358 h 14732"/>
                <a:gd name="connsiteX2" fmla="*/ 13350 w 13645"/>
                <a:gd name="connsiteY2" fmla="*/ 14732 h 14732"/>
                <a:gd name="connsiteX0" fmla="*/ 0 w 13350"/>
                <a:gd name="connsiteY0" fmla="*/ 6583 h 14732"/>
                <a:gd name="connsiteX1" fmla="*/ 6795 w 13350"/>
                <a:gd name="connsiteY1" fmla="*/ 1358 h 14732"/>
                <a:gd name="connsiteX2" fmla="*/ 13350 w 13350"/>
                <a:gd name="connsiteY2" fmla="*/ 14732 h 14732"/>
                <a:gd name="connsiteX0" fmla="*/ 0 w 13350"/>
                <a:gd name="connsiteY0" fmla="*/ 8811 h 16960"/>
                <a:gd name="connsiteX1" fmla="*/ 6795 w 13350"/>
                <a:gd name="connsiteY1" fmla="*/ 3586 h 16960"/>
                <a:gd name="connsiteX2" fmla="*/ 13350 w 13350"/>
                <a:gd name="connsiteY2" fmla="*/ 16960 h 16960"/>
                <a:gd name="connsiteX0" fmla="*/ 0 w 13350"/>
                <a:gd name="connsiteY0" fmla="*/ 7899 h 16048"/>
                <a:gd name="connsiteX1" fmla="*/ 6795 w 13350"/>
                <a:gd name="connsiteY1" fmla="*/ 2674 h 16048"/>
                <a:gd name="connsiteX2" fmla="*/ 13350 w 13350"/>
                <a:gd name="connsiteY2" fmla="*/ 16048 h 16048"/>
                <a:gd name="connsiteX0" fmla="*/ 0 w 13350"/>
                <a:gd name="connsiteY0" fmla="*/ 7899 h 17809"/>
                <a:gd name="connsiteX1" fmla="*/ 6795 w 13350"/>
                <a:gd name="connsiteY1" fmla="*/ 2674 h 17809"/>
                <a:gd name="connsiteX2" fmla="*/ 13350 w 13350"/>
                <a:gd name="connsiteY2" fmla="*/ 16048 h 17809"/>
              </a:gdLst>
              <a:ahLst/>
              <a:cxnLst>
                <a:cxn ang="0">
                  <a:pos x="connsiteX0" y="connsiteY0"/>
                </a:cxn>
                <a:cxn ang="0">
                  <a:pos x="connsiteX1" y="connsiteY1"/>
                </a:cxn>
                <a:cxn ang="0">
                  <a:pos x="connsiteX2" y="connsiteY2"/>
                </a:cxn>
              </a:cxnLst>
              <a:rect l="l" t="t" r="r" b="b"/>
              <a:pathLst>
                <a:path w="13350" h="17809">
                  <a:moveTo>
                    <a:pt x="0" y="7899"/>
                  </a:moveTo>
                  <a:cubicBezTo>
                    <a:pt x="1080" y="5286"/>
                    <a:pt x="3163" y="0"/>
                    <a:pt x="6795" y="2674"/>
                  </a:cubicBezTo>
                  <a:cubicBezTo>
                    <a:pt x="10427" y="5348"/>
                    <a:pt x="7128" y="17809"/>
                    <a:pt x="13350" y="16048"/>
                  </a:cubicBezTo>
                </a:path>
              </a:pathLst>
            </a:custGeom>
            <a:noFill/>
            <a:ln w="28575" cap="rnd">
              <a:solidFill>
                <a:srgbClr val="FFFFFF"/>
              </a:solidFill>
              <a:round/>
              <a:headEnd/>
              <a:tailEnd/>
            </a:ln>
          </p:spPr>
          <p:txBody>
            <a:bodyPr wrap="none" anchor="ctr"/>
            <a:lstStyle/>
            <a:p>
              <a:pPr algn="l" fontAlgn="auto">
                <a:spcBef>
                  <a:spcPts val="0"/>
                </a:spcBef>
                <a:spcAft>
                  <a:spcPts val="0"/>
                </a:spcAft>
                <a:defRPr/>
              </a:pPr>
              <a:endParaRPr lang="en-US" sz="1800">
                <a:latin typeface="+mn-lt"/>
              </a:endParaRPr>
            </a:p>
          </p:txBody>
        </p:sp>
      </p:grpSp>
      <p:grpSp>
        <p:nvGrpSpPr>
          <p:cNvPr id="159" name="Group 158"/>
          <p:cNvGrpSpPr/>
          <p:nvPr userDrawn="1"/>
        </p:nvGrpSpPr>
        <p:grpSpPr>
          <a:xfrm>
            <a:off x="828839" y="1607554"/>
            <a:ext cx="321867" cy="323630"/>
            <a:chOff x="6229820" y="1552132"/>
            <a:chExt cx="392270" cy="394419"/>
          </a:xfrm>
          <a:effectLst>
            <a:outerShdw blurRad="63500" sx="102000" sy="102000" algn="ctr" rotWithShape="0">
              <a:prstClr val="black">
                <a:alpha val="40000"/>
              </a:prstClr>
            </a:outerShdw>
          </a:effectLst>
        </p:grpSpPr>
        <p:sp>
          <p:nvSpPr>
            <p:cNvPr id="160" name="Rectangle 77"/>
            <p:cNvSpPr>
              <a:spLocks noChangeArrowheads="1"/>
            </p:cNvSpPr>
            <p:nvPr/>
          </p:nvSpPr>
          <p:spPr bwMode="gray">
            <a:xfrm>
              <a:off x="6407344" y="1552132"/>
              <a:ext cx="37223" cy="61269"/>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1" name="Rectangle 78"/>
            <p:cNvSpPr>
              <a:spLocks noChangeArrowheads="1"/>
            </p:cNvSpPr>
            <p:nvPr/>
          </p:nvSpPr>
          <p:spPr bwMode="gray">
            <a:xfrm>
              <a:off x="6407344" y="1886239"/>
              <a:ext cx="37223" cy="60312"/>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2" name="Rectangle 79"/>
            <p:cNvSpPr>
              <a:spLocks noChangeArrowheads="1"/>
            </p:cNvSpPr>
            <p:nvPr/>
          </p:nvSpPr>
          <p:spPr bwMode="gray">
            <a:xfrm>
              <a:off x="6229820"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3" name="Rectangle 80"/>
            <p:cNvSpPr>
              <a:spLocks noChangeArrowheads="1"/>
            </p:cNvSpPr>
            <p:nvPr/>
          </p:nvSpPr>
          <p:spPr bwMode="gray">
            <a:xfrm>
              <a:off x="6561961"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4" name="Freeform 81"/>
            <p:cNvSpPr>
              <a:spLocks/>
            </p:cNvSpPr>
            <p:nvPr/>
          </p:nvSpPr>
          <p:spPr bwMode="gray">
            <a:xfrm>
              <a:off x="6274678" y="1598084"/>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5" name="Freeform 82"/>
            <p:cNvSpPr>
              <a:spLocks/>
            </p:cNvSpPr>
            <p:nvPr/>
          </p:nvSpPr>
          <p:spPr bwMode="gray">
            <a:xfrm>
              <a:off x="6509467" y="1833586"/>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6" name="Freeform 83"/>
            <p:cNvSpPr>
              <a:spLocks/>
            </p:cNvSpPr>
            <p:nvPr/>
          </p:nvSpPr>
          <p:spPr bwMode="gray">
            <a:xfrm>
              <a:off x="6274678" y="1833586"/>
              <a:ext cx="68719" cy="68928"/>
            </a:xfrm>
            <a:custGeom>
              <a:avLst/>
              <a:gdLst/>
              <a:ahLst/>
              <a:cxnLst>
                <a:cxn ang="0">
                  <a:pos x="45" y="0"/>
                </a:cxn>
                <a:cxn ang="0">
                  <a:pos x="72" y="27"/>
                </a:cxn>
                <a:cxn ang="0">
                  <a:pos x="27" y="72"/>
                </a:cxn>
                <a:cxn ang="0">
                  <a:pos x="0" y="45"/>
                </a:cxn>
                <a:cxn ang="0">
                  <a:pos x="45" y="0"/>
                </a:cxn>
              </a:cxnLst>
              <a:rect l="0" t="0" r="r" b="b"/>
              <a:pathLst>
                <a:path w="72" h="72">
                  <a:moveTo>
                    <a:pt x="45" y="0"/>
                  </a:moveTo>
                  <a:lnTo>
                    <a:pt x="72" y="27"/>
                  </a:lnTo>
                  <a:lnTo>
                    <a:pt x="27" y="72"/>
                  </a:lnTo>
                  <a:lnTo>
                    <a:pt x="0" y="45"/>
                  </a:lnTo>
                  <a:lnTo>
                    <a:pt x="45" y="0"/>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7" name="Freeform 84"/>
            <p:cNvSpPr>
              <a:spLocks/>
            </p:cNvSpPr>
            <p:nvPr/>
          </p:nvSpPr>
          <p:spPr bwMode="gray">
            <a:xfrm>
              <a:off x="6509467" y="1598084"/>
              <a:ext cx="68719" cy="68928"/>
            </a:xfrm>
            <a:custGeom>
              <a:avLst/>
              <a:gdLst/>
              <a:ahLst/>
              <a:cxnLst>
                <a:cxn ang="0">
                  <a:pos x="72" y="27"/>
                </a:cxn>
                <a:cxn ang="0">
                  <a:pos x="27" y="72"/>
                </a:cxn>
                <a:cxn ang="0">
                  <a:pos x="0" y="45"/>
                </a:cxn>
                <a:cxn ang="0">
                  <a:pos x="45" y="0"/>
                </a:cxn>
                <a:cxn ang="0">
                  <a:pos x="72" y="27"/>
                </a:cxn>
              </a:cxnLst>
              <a:rect l="0" t="0" r="r" b="b"/>
              <a:pathLst>
                <a:path w="72" h="72">
                  <a:moveTo>
                    <a:pt x="72" y="27"/>
                  </a:moveTo>
                  <a:lnTo>
                    <a:pt x="27" y="72"/>
                  </a:lnTo>
                  <a:lnTo>
                    <a:pt x="0" y="45"/>
                  </a:lnTo>
                  <a:lnTo>
                    <a:pt x="45" y="0"/>
                  </a:lnTo>
                  <a:lnTo>
                    <a:pt x="72" y="2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8" name="Freeform 85"/>
            <p:cNvSpPr>
              <a:spLocks/>
            </p:cNvSpPr>
            <p:nvPr/>
          </p:nvSpPr>
          <p:spPr bwMode="gray">
            <a:xfrm>
              <a:off x="6312855" y="1636377"/>
              <a:ext cx="113577" cy="226887"/>
            </a:xfrm>
            <a:custGeom>
              <a:avLst/>
              <a:gdLst/>
              <a:ahLst/>
              <a:cxnLst>
                <a:cxn ang="0">
                  <a:pos x="119" y="197"/>
                </a:cxn>
                <a:cxn ang="0">
                  <a:pos x="93" y="194"/>
                </a:cxn>
                <a:cxn ang="0">
                  <a:pos x="72" y="182"/>
                </a:cxn>
                <a:cxn ang="0">
                  <a:pos x="54" y="165"/>
                </a:cxn>
                <a:cxn ang="0">
                  <a:pos x="44" y="143"/>
                </a:cxn>
                <a:cxn ang="0">
                  <a:pos x="39" y="119"/>
                </a:cxn>
                <a:cxn ang="0">
                  <a:pos x="44" y="93"/>
                </a:cxn>
                <a:cxn ang="0">
                  <a:pos x="54" y="72"/>
                </a:cxn>
                <a:cxn ang="0">
                  <a:pos x="72" y="54"/>
                </a:cxn>
                <a:cxn ang="0">
                  <a:pos x="93" y="44"/>
                </a:cxn>
                <a:cxn ang="0">
                  <a:pos x="119" y="39"/>
                </a:cxn>
                <a:cxn ang="0">
                  <a:pos x="119" y="39"/>
                </a:cxn>
                <a:cxn ang="0">
                  <a:pos x="119" y="39"/>
                </a:cxn>
                <a:cxn ang="0">
                  <a:pos x="119" y="0"/>
                </a:cxn>
                <a:cxn ang="0">
                  <a:pos x="87" y="3"/>
                </a:cxn>
                <a:cxn ang="0">
                  <a:pos x="59" y="15"/>
                </a:cxn>
                <a:cxn ang="0">
                  <a:pos x="35" y="35"/>
                </a:cxn>
                <a:cxn ang="0">
                  <a:pos x="17" y="59"/>
                </a:cxn>
                <a:cxn ang="0">
                  <a:pos x="5" y="87"/>
                </a:cxn>
                <a:cxn ang="0">
                  <a:pos x="0" y="119"/>
                </a:cxn>
                <a:cxn ang="0">
                  <a:pos x="5" y="150"/>
                </a:cxn>
                <a:cxn ang="0">
                  <a:pos x="17" y="179"/>
                </a:cxn>
                <a:cxn ang="0">
                  <a:pos x="35" y="203"/>
                </a:cxn>
                <a:cxn ang="0">
                  <a:pos x="59" y="221"/>
                </a:cxn>
                <a:cxn ang="0">
                  <a:pos x="87" y="233"/>
                </a:cxn>
                <a:cxn ang="0">
                  <a:pos x="119" y="237"/>
                </a:cxn>
                <a:cxn ang="0">
                  <a:pos x="119" y="197"/>
                </a:cxn>
                <a:cxn ang="0">
                  <a:pos x="119" y="197"/>
                </a:cxn>
                <a:cxn ang="0">
                  <a:pos x="119" y="197"/>
                </a:cxn>
              </a:cxnLst>
              <a:rect l="0" t="0" r="r" b="b"/>
              <a:pathLst>
                <a:path w="119" h="237">
                  <a:moveTo>
                    <a:pt x="119" y="197"/>
                  </a:moveTo>
                  <a:lnTo>
                    <a:pt x="93" y="194"/>
                  </a:lnTo>
                  <a:lnTo>
                    <a:pt x="72" y="182"/>
                  </a:lnTo>
                  <a:lnTo>
                    <a:pt x="54" y="165"/>
                  </a:lnTo>
                  <a:lnTo>
                    <a:pt x="44" y="143"/>
                  </a:lnTo>
                  <a:lnTo>
                    <a:pt x="39" y="119"/>
                  </a:lnTo>
                  <a:lnTo>
                    <a:pt x="44" y="93"/>
                  </a:lnTo>
                  <a:lnTo>
                    <a:pt x="54" y="72"/>
                  </a:lnTo>
                  <a:lnTo>
                    <a:pt x="72" y="54"/>
                  </a:lnTo>
                  <a:lnTo>
                    <a:pt x="93" y="44"/>
                  </a:lnTo>
                  <a:lnTo>
                    <a:pt x="119" y="39"/>
                  </a:lnTo>
                  <a:lnTo>
                    <a:pt x="119" y="39"/>
                  </a:lnTo>
                  <a:lnTo>
                    <a:pt x="119" y="39"/>
                  </a:lnTo>
                  <a:lnTo>
                    <a:pt x="119" y="0"/>
                  </a:lnTo>
                  <a:lnTo>
                    <a:pt x="87" y="3"/>
                  </a:lnTo>
                  <a:lnTo>
                    <a:pt x="59" y="15"/>
                  </a:lnTo>
                  <a:lnTo>
                    <a:pt x="35" y="35"/>
                  </a:lnTo>
                  <a:lnTo>
                    <a:pt x="17" y="59"/>
                  </a:lnTo>
                  <a:lnTo>
                    <a:pt x="5" y="87"/>
                  </a:lnTo>
                  <a:lnTo>
                    <a:pt x="0" y="119"/>
                  </a:lnTo>
                  <a:lnTo>
                    <a:pt x="5" y="150"/>
                  </a:lnTo>
                  <a:lnTo>
                    <a:pt x="17" y="179"/>
                  </a:lnTo>
                  <a:lnTo>
                    <a:pt x="35" y="203"/>
                  </a:lnTo>
                  <a:lnTo>
                    <a:pt x="59" y="221"/>
                  </a:lnTo>
                  <a:lnTo>
                    <a:pt x="87" y="233"/>
                  </a:lnTo>
                  <a:lnTo>
                    <a:pt x="119" y="237"/>
                  </a:lnTo>
                  <a:lnTo>
                    <a:pt x="119" y="197"/>
                  </a:lnTo>
                  <a:lnTo>
                    <a:pt x="119" y="197"/>
                  </a:lnTo>
                  <a:lnTo>
                    <a:pt x="119" y="19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9" name="Freeform 86"/>
            <p:cNvSpPr>
              <a:spLocks/>
            </p:cNvSpPr>
            <p:nvPr/>
          </p:nvSpPr>
          <p:spPr bwMode="gray">
            <a:xfrm>
              <a:off x="6426432" y="1636377"/>
              <a:ext cx="112623" cy="226887"/>
            </a:xfrm>
            <a:custGeom>
              <a:avLst/>
              <a:gdLst/>
              <a:ahLst/>
              <a:cxnLst>
                <a:cxn ang="0">
                  <a:pos x="118" y="119"/>
                </a:cxn>
                <a:cxn ang="0">
                  <a:pos x="114" y="87"/>
                </a:cxn>
                <a:cxn ang="0">
                  <a:pos x="102" y="59"/>
                </a:cxn>
                <a:cxn ang="0">
                  <a:pos x="84" y="35"/>
                </a:cxn>
                <a:cxn ang="0">
                  <a:pos x="60" y="15"/>
                </a:cxn>
                <a:cxn ang="0">
                  <a:pos x="31" y="3"/>
                </a:cxn>
                <a:cxn ang="0">
                  <a:pos x="0" y="0"/>
                </a:cxn>
                <a:cxn ang="0">
                  <a:pos x="0" y="39"/>
                </a:cxn>
                <a:cxn ang="0">
                  <a:pos x="25" y="44"/>
                </a:cxn>
                <a:cxn ang="0">
                  <a:pos x="46" y="54"/>
                </a:cxn>
                <a:cxn ang="0">
                  <a:pos x="64" y="72"/>
                </a:cxn>
                <a:cxn ang="0">
                  <a:pos x="75" y="93"/>
                </a:cxn>
                <a:cxn ang="0">
                  <a:pos x="79" y="119"/>
                </a:cxn>
                <a:cxn ang="0">
                  <a:pos x="75" y="143"/>
                </a:cxn>
                <a:cxn ang="0">
                  <a:pos x="64" y="165"/>
                </a:cxn>
                <a:cxn ang="0">
                  <a:pos x="46" y="182"/>
                </a:cxn>
                <a:cxn ang="0">
                  <a:pos x="25" y="194"/>
                </a:cxn>
                <a:cxn ang="0">
                  <a:pos x="0" y="197"/>
                </a:cxn>
                <a:cxn ang="0">
                  <a:pos x="0" y="237"/>
                </a:cxn>
                <a:cxn ang="0">
                  <a:pos x="31" y="233"/>
                </a:cxn>
                <a:cxn ang="0">
                  <a:pos x="60" y="221"/>
                </a:cxn>
                <a:cxn ang="0">
                  <a:pos x="84" y="203"/>
                </a:cxn>
                <a:cxn ang="0">
                  <a:pos x="102" y="179"/>
                </a:cxn>
                <a:cxn ang="0">
                  <a:pos x="114" y="150"/>
                </a:cxn>
                <a:cxn ang="0">
                  <a:pos x="118" y="119"/>
                </a:cxn>
              </a:cxnLst>
              <a:rect l="0" t="0" r="r" b="b"/>
              <a:pathLst>
                <a:path w="118" h="237">
                  <a:moveTo>
                    <a:pt x="118" y="119"/>
                  </a:moveTo>
                  <a:lnTo>
                    <a:pt x="114" y="87"/>
                  </a:lnTo>
                  <a:lnTo>
                    <a:pt x="102" y="59"/>
                  </a:lnTo>
                  <a:lnTo>
                    <a:pt x="84" y="35"/>
                  </a:lnTo>
                  <a:lnTo>
                    <a:pt x="60" y="15"/>
                  </a:lnTo>
                  <a:lnTo>
                    <a:pt x="31" y="3"/>
                  </a:lnTo>
                  <a:lnTo>
                    <a:pt x="0" y="0"/>
                  </a:lnTo>
                  <a:lnTo>
                    <a:pt x="0" y="39"/>
                  </a:lnTo>
                  <a:lnTo>
                    <a:pt x="25" y="44"/>
                  </a:lnTo>
                  <a:lnTo>
                    <a:pt x="46" y="54"/>
                  </a:lnTo>
                  <a:lnTo>
                    <a:pt x="64" y="72"/>
                  </a:lnTo>
                  <a:lnTo>
                    <a:pt x="75" y="93"/>
                  </a:lnTo>
                  <a:lnTo>
                    <a:pt x="79" y="119"/>
                  </a:lnTo>
                  <a:lnTo>
                    <a:pt x="75" y="143"/>
                  </a:lnTo>
                  <a:lnTo>
                    <a:pt x="64" y="165"/>
                  </a:lnTo>
                  <a:lnTo>
                    <a:pt x="46" y="182"/>
                  </a:lnTo>
                  <a:lnTo>
                    <a:pt x="25" y="194"/>
                  </a:lnTo>
                  <a:lnTo>
                    <a:pt x="0" y="197"/>
                  </a:lnTo>
                  <a:lnTo>
                    <a:pt x="0" y="237"/>
                  </a:lnTo>
                  <a:lnTo>
                    <a:pt x="31" y="233"/>
                  </a:lnTo>
                  <a:lnTo>
                    <a:pt x="60" y="221"/>
                  </a:lnTo>
                  <a:lnTo>
                    <a:pt x="84" y="203"/>
                  </a:lnTo>
                  <a:lnTo>
                    <a:pt x="102" y="179"/>
                  </a:lnTo>
                  <a:lnTo>
                    <a:pt x="114" y="150"/>
                  </a:lnTo>
                  <a:lnTo>
                    <a:pt x="118" y="119"/>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grpSp>
      <p:grpSp>
        <p:nvGrpSpPr>
          <p:cNvPr id="170" name="Group 63"/>
          <p:cNvGrpSpPr>
            <a:grpSpLocks/>
          </p:cNvGrpSpPr>
          <p:nvPr userDrawn="1"/>
        </p:nvGrpSpPr>
        <p:grpSpPr bwMode="gray">
          <a:xfrm>
            <a:off x="4154375" y="6295165"/>
            <a:ext cx="283456" cy="188970"/>
            <a:chOff x="1890" y="1712"/>
            <a:chExt cx="399" cy="300"/>
          </a:xfrm>
        </p:grpSpPr>
        <p:sp>
          <p:nvSpPr>
            <p:cNvPr id="171" name="Freeform 64"/>
            <p:cNvSpPr>
              <a:spLocks noEditPoints="1"/>
            </p:cNvSpPr>
            <p:nvPr/>
          </p:nvSpPr>
          <p:spPr bwMode="gray">
            <a:xfrm>
              <a:off x="1890" y="1712"/>
              <a:ext cx="200" cy="300"/>
            </a:xfrm>
            <a:custGeom>
              <a:avLst/>
              <a:gdLst/>
              <a:ahLst/>
              <a:cxnLst>
                <a:cxn ang="0">
                  <a:pos x="200" y="172"/>
                </a:cxn>
                <a:cxn ang="0">
                  <a:pos x="195" y="172"/>
                </a:cxn>
                <a:cxn ang="0">
                  <a:pos x="192" y="169"/>
                </a:cxn>
                <a:cxn ang="0">
                  <a:pos x="65" y="42"/>
                </a:cxn>
                <a:cxn ang="0">
                  <a:pos x="200" y="42"/>
                </a:cxn>
                <a:cxn ang="0">
                  <a:pos x="200" y="0"/>
                </a:cxn>
                <a:cxn ang="0">
                  <a:pos x="0" y="0"/>
                </a:cxn>
                <a:cxn ang="0">
                  <a:pos x="0" y="300"/>
                </a:cxn>
                <a:cxn ang="0">
                  <a:pos x="200" y="300"/>
                </a:cxn>
                <a:cxn ang="0">
                  <a:pos x="200" y="258"/>
                </a:cxn>
                <a:cxn ang="0">
                  <a:pos x="65" y="258"/>
                </a:cxn>
                <a:cxn ang="0">
                  <a:pos x="150" y="174"/>
                </a:cxn>
                <a:cxn ang="0">
                  <a:pos x="186" y="208"/>
                </a:cxn>
                <a:cxn ang="0">
                  <a:pos x="189" y="211"/>
                </a:cxn>
                <a:cxn ang="0">
                  <a:pos x="195" y="214"/>
                </a:cxn>
                <a:cxn ang="0">
                  <a:pos x="200" y="214"/>
                </a:cxn>
                <a:cxn ang="0">
                  <a:pos x="200" y="172"/>
                </a:cxn>
                <a:cxn ang="0">
                  <a:pos x="42" y="64"/>
                </a:cxn>
                <a:cxn ang="0">
                  <a:pos x="126" y="150"/>
                </a:cxn>
                <a:cxn ang="0">
                  <a:pos x="42" y="234"/>
                </a:cxn>
                <a:cxn ang="0">
                  <a:pos x="42" y="64"/>
                </a:cxn>
              </a:cxnLst>
              <a:rect l="0" t="0" r="r" b="b"/>
              <a:pathLst>
                <a:path w="200" h="300">
                  <a:moveTo>
                    <a:pt x="200" y="172"/>
                  </a:moveTo>
                  <a:lnTo>
                    <a:pt x="195" y="172"/>
                  </a:lnTo>
                  <a:lnTo>
                    <a:pt x="192" y="169"/>
                  </a:lnTo>
                  <a:lnTo>
                    <a:pt x="65" y="42"/>
                  </a:lnTo>
                  <a:lnTo>
                    <a:pt x="200" y="42"/>
                  </a:lnTo>
                  <a:lnTo>
                    <a:pt x="200" y="0"/>
                  </a:lnTo>
                  <a:lnTo>
                    <a:pt x="0" y="0"/>
                  </a:lnTo>
                  <a:lnTo>
                    <a:pt x="0" y="300"/>
                  </a:lnTo>
                  <a:lnTo>
                    <a:pt x="200" y="300"/>
                  </a:lnTo>
                  <a:lnTo>
                    <a:pt x="200" y="258"/>
                  </a:lnTo>
                  <a:lnTo>
                    <a:pt x="65" y="258"/>
                  </a:lnTo>
                  <a:lnTo>
                    <a:pt x="150" y="174"/>
                  </a:lnTo>
                  <a:lnTo>
                    <a:pt x="186" y="208"/>
                  </a:lnTo>
                  <a:lnTo>
                    <a:pt x="189" y="211"/>
                  </a:lnTo>
                  <a:lnTo>
                    <a:pt x="195" y="214"/>
                  </a:lnTo>
                  <a:lnTo>
                    <a:pt x="200" y="214"/>
                  </a:lnTo>
                  <a:lnTo>
                    <a:pt x="200" y="172"/>
                  </a:lnTo>
                  <a:close/>
                  <a:moveTo>
                    <a:pt x="42" y="64"/>
                  </a:moveTo>
                  <a:lnTo>
                    <a:pt x="126" y="150"/>
                  </a:lnTo>
                  <a:lnTo>
                    <a:pt x="42" y="234"/>
                  </a:lnTo>
                  <a:lnTo>
                    <a:pt x="42" y="64"/>
                  </a:lnTo>
                  <a:close/>
                </a:path>
              </a:pathLst>
            </a:custGeom>
            <a:solidFill>
              <a:srgbClr val="FFFFFF"/>
            </a:solidFill>
            <a:ln w="0">
              <a:noFill/>
              <a:prstDash val="solid"/>
              <a:round/>
              <a:headEnd/>
              <a:tailEnd/>
            </a:ln>
            <a:effectLst>
              <a:outerShdw blurRad="63500" sx="102000" sy="102000" algn="ctr" rotWithShape="0">
                <a:prstClr val="black">
                  <a:alpha val="40000"/>
                </a:prstClr>
              </a:outerShdw>
            </a:effectLst>
          </p:spPr>
          <p:txBody>
            <a:bodyPr/>
            <a:lstStyle/>
            <a:p>
              <a:pPr>
                <a:defRPr/>
              </a:pPr>
              <a:endParaRPr lang="en-US" sz="1800"/>
            </a:p>
          </p:txBody>
        </p:sp>
        <p:sp>
          <p:nvSpPr>
            <p:cNvPr id="172" name="Freeform 65"/>
            <p:cNvSpPr>
              <a:spLocks noEditPoints="1"/>
            </p:cNvSpPr>
            <p:nvPr/>
          </p:nvSpPr>
          <p:spPr bwMode="gray">
            <a:xfrm>
              <a:off x="2090" y="1712"/>
              <a:ext cx="199" cy="300"/>
            </a:xfrm>
            <a:custGeom>
              <a:avLst/>
              <a:gdLst/>
              <a:ahLst/>
              <a:cxnLst>
                <a:cxn ang="0">
                  <a:pos x="0" y="214"/>
                </a:cxn>
                <a:cxn ang="0">
                  <a:pos x="6" y="214"/>
                </a:cxn>
                <a:cxn ang="0">
                  <a:pos x="10" y="211"/>
                </a:cxn>
                <a:cxn ang="0">
                  <a:pos x="15" y="208"/>
                </a:cxn>
                <a:cxn ang="0">
                  <a:pos x="51" y="174"/>
                </a:cxn>
                <a:cxn ang="0">
                  <a:pos x="135" y="258"/>
                </a:cxn>
                <a:cxn ang="0">
                  <a:pos x="0" y="258"/>
                </a:cxn>
                <a:cxn ang="0">
                  <a:pos x="0" y="300"/>
                </a:cxn>
                <a:cxn ang="0">
                  <a:pos x="199" y="300"/>
                </a:cxn>
                <a:cxn ang="0">
                  <a:pos x="199" y="0"/>
                </a:cxn>
                <a:cxn ang="0">
                  <a:pos x="0" y="0"/>
                </a:cxn>
                <a:cxn ang="0">
                  <a:pos x="0" y="42"/>
                </a:cxn>
                <a:cxn ang="0">
                  <a:pos x="135" y="42"/>
                </a:cxn>
                <a:cxn ang="0">
                  <a:pos x="7" y="169"/>
                </a:cxn>
                <a:cxn ang="0">
                  <a:pos x="4" y="172"/>
                </a:cxn>
                <a:cxn ang="0">
                  <a:pos x="0" y="172"/>
                </a:cxn>
                <a:cxn ang="0">
                  <a:pos x="0" y="214"/>
                </a:cxn>
                <a:cxn ang="0">
                  <a:pos x="157" y="234"/>
                </a:cxn>
                <a:cxn ang="0">
                  <a:pos x="73" y="150"/>
                </a:cxn>
                <a:cxn ang="0">
                  <a:pos x="157" y="64"/>
                </a:cxn>
                <a:cxn ang="0">
                  <a:pos x="157" y="234"/>
                </a:cxn>
              </a:cxnLst>
              <a:rect l="0" t="0" r="r" b="b"/>
              <a:pathLst>
                <a:path w="199" h="300">
                  <a:moveTo>
                    <a:pt x="0" y="214"/>
                  </a:moveTo>
                  <a:lnTo>
                    <a:pt x="6" y="214"/>
                  </a:lnTo>
                  <a:lnTo>
                    <a:pt x="10" y="211"/>
                  </a:lnTo>
                  <a:lnTo>
                    <a:pt x="15" y="208"/>
                  </a:lnTo>
                  <a:lnTo>
                    <a:pt x="51" y="174"/>
                  </a:lnTo>
                  <a:lnTo>
                    <a:pt x="135" y="258"/>
                  </a:lnTo>
                  <a:lnTo>
                    <a:pt x="0" y="258"/>
                  </a:lnTo>
                  <a:lnTo>
                    <a:pt x="0" y="300"/>
                  </a:lnTo>
                  <a:lnTo>
                    <a:pt x="199" y="300"/>
                  </a:lnTo>
                  <a:lnTo>
                    <a:pt x="199" y="0"/>
                  </a:lnTo>
                  <a:lnTo>
                    <a:pt x="0" y="0"/>
                  </a:lnTo>
                  <a:lnTo>
                    <a:pt x="0" y="42"/>
                  </a:lnTo>
                  <a:lnTo>
                    <a:pt x="135" y="42"/>
                  </a:lnTo>
                  <a:lnTo>
                    <a:pt x="7" y="169"/>
                  </a:lnTo>
                  <a:lnTo>
                    <a:pt x="4" y="172"/>
                  </a:lnTo>
                  <a:lnTo>
                    <a:pt x="0" y="172"/>
                  </a:lnTo>
                  <a:lnTo>
                    <a:pt x="0" y="214"/>
                  </a:lnTo>
                  <a:close/>
                  <a:moveTo>
                    <a:pt x="157" y="234"/>
                  </a:moveTo>
                  <a:lnTo>
                    <a:pt x="73" y="150"/>
                  </a:lnTo>
                  <a:lnTo>
                    <a:pt x="157" y="64"/>
                  </a:lnTo>
                  <a:lnTo>
                    <a:pt x="157" y="234"/>
                  </a:lnTo>
                  <a:close/>
                </a:path>
              </a:pathLst>
            </a:custGeom>
            <a:solidFill>
              <a:srgbClr val="FFFFFF"/>
            </a:solidFill>
            <a:ln w="0">
              <a:noFill/>
              <a:prstDash val="solid"/>
              <a:round/>
              <a:headEnd/>
              <a:tailEnd/>
            </a:ln>
            <a:effectLst>
              <a:outerShdw blurRad="63500" sx="102000" sy="102000" algn="ctr" rotWithShape="0">
                <a:prstClr val="black">
                  <a:alpha val="40000"/>
                </a:prstClr>
              </a:outerShdw>
            </a:effectLst>
          </p:spPr>
          <p:txBody>
            <a:bodyPr/>
            <a:lstStyle/>
            <a:p>
              <a:pPr>
                <a:defRPr/>
              </a:pPr>
              <a:endParaRPr lang="en-US" sz="1800"/>
            </a:p>
          </p:txBody>
        </p:sp>
      </p:grpSp>
      <p:sp>
        <p:nvSpPr>
          <p:cNvPr id="2" name="Title 1"/>
          <p:cNvSpPr>
            <a:spLocks noGrp="1"/>
          </p:cNvSpPr>
          <p:nvPr>
            <p:ph type="ctrTitle"/>
          </p:nvPr>
        </p:nvSpPr>
        <p:spPr bwMode="gray">
          <a:xfrm>
            <a:off x="1005794" y="953148"/>
            <a:ext cx="7772400" cy="1470025"/>
          </a:xfrm>
        </p:spPr>
        <p:txBody>
          <a:bodyPr vert="horz" lIns="91440" tIns="45720" rIns="91440" bIns="45720" rtlCol="0" anchor="ctr">
            <a:noAutofit/>
            <a:scene3d>
              <a:camera prst="orthographicFront"/>
              <a:lightRig rig="flat" dir="t">
                <a:rot lat="0" lon="0" rev="6600000"/>
              </a:lightRig>
            </a:scene3d>
            <a:sp3d extrusionH="31750">
              <a:bevelT w="38100" h="31750" prst="softRound"/>
            </a:sp3d>
          </a:bodyPr>
          <a:lstStyle>
            <a:lvl1pPr algn="r" defTabSz="914400" rtl="0" eaLnBrk="1" latinLnBrk="0" hangingPunct="1">
              <a:spcBef>
                <a:spcPct val="0"/>
              </a:spcBef>
              <a:buNone/>
              <a:defRPr lang="en-US" sz="4800" b="1" kern="1200">
                <a:gradFill flip="none" rotWithShape="1">
                  <a:gsLst>
                    <a:gs pos="0">
                      <a:schemeClr val="tx1"/>
                    </a:gs>
                    <a:gs pos="44000">
                      <a:schemeClr val="tx1">
                        <a:lumMod val="85000"/>
                      </a:schemeClr>
                    </a:gs>
                    <a:gs pos="100000">
                      <a:schemeClr val="tx1">
                        <a:lumMod val="50000"/>
                      </a:schemeClr>
                    </a:gs>
                  </a:gsLst>
                  <a:lin ang="5400000" scaled="0"/>
                  <a:tileRect/>
                </a:gradFill>
                <a:effectLst>
                  <a:outerShdw blurRad="50800" dist="38100" dir="2700000" algn="ctr" rotWithShape="0">
                    <a:srgbClr val="000000">
                      <a:alpha val="40000"/>
                    </a:srgbClr>
                  </a:outerShdw>
                </a:effectLst>
                <a:latin typeface="+mj-lt"/>
                <a:ea typeface="+mj-ea"/>
                <a:cs typeface="+mj-cs"/>
              </a:defRPr>
            </a:lvl1pPr>
          </a:lstStyle>
          <a:p>
            <a:r>
              <a:rPr lang="en-US"/>
              <a:t>Click to edit Master title style</a:t>
            </a:r>
          </a:p>
        </p:txBody>
      </p:sp>
      <p:sp>
        <p:nvSpPr>
          <p:cNvPr id="3" name="Subtitle 2"/>
          <p:cNvSpPr>
            <a:spLocks noGrp="1"/>
          </p:cNvSpPr>
          <p:nvPr>
            <p:ph type="subTitle" idx="1"/>
          </p:nvPr>
        </p:nvSpPr>
        <p:spPr bwMode="gray">
          <a:xfrm>
            <a:off x="2377394" y="2148854"/>
            <a:ext cx="6400800" cy="1004466"/>
          </a:xfrm>
        </p:spPr>
        <p:txBody>
          <a:bodyPr>
            <a:normAutofit/>
          </a:bodyPr>
          <a:lstStyle>
            <a:lvl1pPr marL="0" indent="0" algn="r">
              <a:buNone/>
              <a:defRPr sz="2800">
                <a:solidFill>
                  <a:schemeClr val="tx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tart_1">
    <p:spTree>
      <p:nvGrpSpPr>
        <p:cNvPr id="1" name=""/>
        <p:cNvGrpSpPr/>
        <p:nvPr/>
      </p:nvGrpSpPr>
      <p:grpSpPr>
        <a:xfrm>
          <a:off x="0" y="0"/>
          <a:ext cx="0" cy="0"/>
          <a:chOff x="0" y="0"/>
          <a:chExt cx="0" cy="0"/>
        </a:xfrm>
      </p:grpSpPr>
      <p:sp>
        <p:nvSpPr>
          <p:cNvPr id="4" name="Rectangle 84"/>
          <p:cNvSpPr>
            <a:spLocks noChangeArrowheads="1"/>
          </p:cNvSpPr>
          <p:nvPr/>
        </p:nvSpPr>
        <p:spPr bwMode="auto">
          <a:xfrm>
            <a:off x="2027239" y="2736149"/>
            <a:ext cx="1782762" cy="733425"/>
          </a:xfrm>
          <a:prstGeom prst="rect">
            <a:avLst/>
          </a:prstGeom>
          <a:solidFill>
            <a:schemeClr val="accent1"/>
          </a:solidFill>
          <a:ln w="12700">
            <a:solidFill>
              <a:schemeClr val="accent1"/>
            </a:solidFill>
            <a:miter lim="800000"/>
            <a:headEnd/>
            <a:tailEnd/>
          </a:ln>
        </p:spPr>
        <p:txBody>
          <a:bodyPr wrap="none" lIns="92075" tIns="0" rIns="92075" bIns="0" anchor="ctr"/>
          <a:lstStyle/>
          <a:p>
            <a:pPr algn="ctr"/>
            <a:endParaRPr lang="de-DE" sz="1600"/>
          </a:p>
        </p:txBody>
      </p:sp>
      <p:pic>
        <p:nvPicPr>
          <p:cNvPr id="5" name="Picture 103" descr="Wasser_Gas_blau"/>
          <p:cNvPicPr>
            <a:picLocks noChangeAspect="1" noChangeArrowheads="1"/>
          </p:cNvPicPr>
          <p:nvPr/>
        </p:nvPicPr>
        <p:blipFill>
          <a:blip r:embed="rId2"/>
          <a:srcRect l="4509" r="3688"/>
          <a:stretch>
            <a:fillRect/>
          </a:stretch>
        </p:blipFill>
        <p:spPr bwMode="auto">
          <a:xfrm>
            <a:off x="6586538" y="2739324"/>
            <a:ext cx="2114550" cy="736600"/>
          </a:xfrm>
          <a:prstGeom prst="rect">
            <a:avLst/>
          </a:prstGeom>
          <a:noFill/>
          <a:ln w="9525">
            <a:noFill/>
            <a:miter lim="800000"/>
            <a:headEnd/>
            <a:tailEnd/>
          </a:ln>
        </p:spPr>
      </p:pic>
      <p:pic>
        <p:nvPicPr>
          <p:cNvPr id="6" name="Picture 104" descr="Kraftwerk_Freileitungen_blau"/>
          <p:cNvPicPr>
            <a:picLocks noChangeAspect="1" noChangeArrowheads="1"/>
          </p:cNvPicPr>
          <p:nvPr/>
        </p:nvPicPr>
        <p:blipFill>
          <a:blip r:embed="rId3"/>
          <a:srcRect/>
          <a:stretch>
            <a:fillRect/>
          </a:stretch>
        </p:blipFill>
        <p:spPr bwMode="auto">
          <a:xfrm>
            <a:off x="228600" y="2726624"/>
            <a:ext cx="1798638" cy="744537"/>
          </a:xfrm>
          <a:prstGeom prst="rect">
            <a:avLst/>
          </a:prstGeom>
          <a:noFill/>
          <a:ln w="9525">
            <a:noFill/>
            <a:miter lim="800000"/>
            <a:headEnd/>
            <a:tailEnd/>
          </a:ln>
        </p:spPr>
      </p:pic>
      <p:sp>
        <p:nvSpPr>
          <p:cNvPr id="7" name="Line 83"/>
          <p:cNvSpPr>
            <a:spLocks noChangeShapeType="1"/>
          </p:cNvSpPr>
          <p:nvPr/>
        </p:nvSpPr>
        <p:spPr bwMode="auto">
          <a:xfrm>
            <a:off x="0" y="2731386"/>
            <a:ext cx="9144000" cy="0"/>
          </a:xfrm>
          <a:prstGeom prst="line">
            <a:avLst/>
          </a:prstGeom>
          <a:noFill/>
          <a:ln w="19050">
            <a:solidFill>
              <a:schemeClr val="accent1"/>
            </a:solidFill>
            <a:round/>
            <a:headEnd/>
            <a:tailEnd/>
          </a:ln>
        </p:spPr>
        <p:txBody>
          <a:bodyPr wrap="none" lIns="90488" tIns="44450" rIns="90488" bIns="44450" anchor="ctr"/>
          <a:lstStyle/>
          <a:p>
            <a:endParaRPr lang="en-US"/>
          </a:p>
        </p:txBody>
      </p:sp>
      <p:sp>
        <p:nvSpPr>
          <p:cNvPr id="9" name="Line 86"/>
          <p:cNvSpPr>
            <a:spLocks noChangeShapeType="1"/>
          </p:cNvSpPr>
          <p:nvPr/>
        </p:nvSpPr>
        <p:spPr bwMode="auto">
          <a:xfrm flipV="1">
            <a:off x="8691563" y="2737736"/>
            <a:ext cx="0" cy="735013"/>
          </a:xfrm>
          <a:prstGeom prst="line">
            <a:avLst/>
          </a:prstGeom>
          <a:noFill/>
          <a:ln w="19050">
            <a:solidFill>
              <a:schemeClr val="accent1"/>
            </a:solidFill>
            <a:round/>
            <a:headEnd/>
            <a:tailEnd/>
          </a:ln>
        </p:spPr>
        <p:txBody>
          <a:bodyPr wrap="none" lIns="92075" tIns="0" rIns="92075" bIns="0" anchor="ctr"/>
          <a:lstStyle/>
          <a:p>
            <a:endParaRPr lang="en-US"/>
          </a:p>
        </p:txBody>
      </p:sp>
      <p:sp>
        <p:nvSpPr>
          <p:cNvPr id="10" name="Line 88"/>
          <p:cNvSpPr>
            <a:spLocks noChangeShapeType="1"/>
          </p:cNvSpPr>
          <p:nvPr/>
        </p:nvSpPr>
        <p:spPr bwMode="auto">
          <a:xfrm flipV="1">
            <a:off x="238126" y="746125"/>
            <a:ext cx="0" cy="4740275"/>
          </a:xfrm>
          <a:prstGeom prst="line">
            <a:avLst/>
          </a:prstGeom>
          <a:noFill/>
          <a:ln w="19050">
            <a:solidFill>
              <a:schemeClr val="accent1"/>
            </a:solidFill>
            <a:round/>
            <a:headEnd/>
            <a:tailEnd/>
          </a:ln>
        </p:spPr>
        <p:txBody>
          <a:bodyPr wrap="none" lIns="92075" tIns="0" rIns="92075" bIns="0" anchor="ctr"/>
          <a:lstStyle/>
          <a:p>
            <a:endParaRPr lang="en-US"/>
          </a:p>
        </p:txBody>
      </p:sp>
      <p:sp>
        <p:nvSpPr>
          <p:cNvPr id="12" name="Line 87"/>
          <p:cNvSpPr>
            <a:spLocks noChangeShapeType="1"/>
          </p:cNvSpPr>
          <p:nvPr/>
        </p:nvSpPr>
        <p:spPr bwMode="auto">
          <a:xfrm>
            <a:off x="0" y="3471161"/>
            <a:ext cx="9144000" cy="0"/>
          </a:xfrm>
          <a:prstGeom prst="line">
            <a:avLst/>
          </a:prstGeom>
          <a:noFill/>
          <a:ln w="19050">
            <a:solidFill>
              <a:schemeClr val="accent1"/>
            </a:solidFill>
            <a:round/>
            <a:headEnd/>
            <a:tailEnd/>
          </a:ln>
        </p:spPr>
        <p:txBody>
          <a:bodyPr wrap="none" lIns="90488" tIns="44450" rIns="90488" bIns="44450" anchor="ctr"/>
          <a:lstStyle/>
          <a:p>
            <a:endParaRPr lang="en-US"/>
          </a:p>
        </p:txBody>
      </p:sp>
      <p:sp>
        <p:nvSpPr>
          <p:cNvPr id="13" name="Rectangle 97"/>
          <p:cNvSpPr>
            <a:spLocks noChangeArrowheads="1"/>
          </p:cNvSpPr>
          <p:nvPr/>
        </p:nvSpPr>
        <p:spPr bwMode="auto">
          <a:xfrm>
            <a:off x="3810000" y="878774"/>
            <a:ext cx="1766887" cy="2592387"/>
          </a:xfrm>
          <a:prstGeom prst="rect">
            <a:avLst/>
          </a:prstGeom>
          <a:noFill/>
          <a:ln w="19050">
            <a:solidFill>
              <a:schemeClr val="accent1"/>
            </a:solidFill>
            <a:miter lim="800000"/>
            <a:headEnd/>
            <a:tailEnd/>
          </a:ln>
        </p:spPr>
        <p:txBody>
          <a:bodyPr wrap="none" lIns="92075" tIns="0" rIns="92075" bIns="0" anchor="ctr"/>
          <a:lstStyle/>
          <a:p>
            <a:pPr algn="ctr"/>
            <a:endParaRPr lang="en-GB" altLang="sv-SE" sz="1600"/>
          </a:p>
        </p:txBody>
      </p:sp>
      <p:pic>
        <p:nvPicPr>
          <p:cNvPr id="14" name="Picture 2053"/>
          <p:cNvPicPr>
            <a:picLocks noChangeAspect="1" noChangeArrowheads="1"/>
          </p:cNvPicPr>
          <p:nvPr userDrawn="1"/>
        </p:nvPicPr>
        <p:blipFill>
          <a:blip r:embed="rId4"/>
          <a:srcRect/>
          <a:stretch>
            <a:fillRect/>
          </a:stretch>
        </p:blipFill>
        <p:spPr bwMode="auto">
          <a:xfrm>
            <a:off x="3830611" y="878774"/>
            <a:ext cx="1731990" cy="2592387"/>
          </a:xfrm>
          <a:prstGeom prst="rect">
            <a:avLst/>
          </a:prstGeom>
          <a:noFill/>
          <a:ln w="9525">
            <a:noFill/>
            <a:miter lim="800000"/>
            <a:headEnd/>
            <a:tailEnd/>
          </a:ln>
        </p:spPr>
      </p:pic>
      <p:sp>
        <p:nvSpPr>
          <p:cNvPr id="3" name="TextBox 2"/>
          <p:cNvSpPr txBox="1"/>
          <p:nvPr userDrawn="1"/>
        </p:nvSpPr>
        <p:spPr>
          <a:xfrm>
            <a:off x="914400" y="0"/>
            <a:ext cx="7543800" cy="830997"/>
          </a:xfrm>
          <a:prstGeom prst="rect">
            <a:avLst/>
          </a:prstGeom>
          <a:noFill/>
        </p:spPr>
        <p:txBody>
          <a:bodyPr wrap="square" rtlCol="0">
            <a:spAutoFit/>
          </a:bodyPr>
          <a:lstStyle/>
          <a:p>
            <a:pPr algn="ctr"/>
            <a:r>
              <a:rPr lang="en-US" sz="1600" b="0" kern="1200">
                <a:solidFill>
                  <a:srgbClr val="FF0000"/>
                </a:solidFill>
                <a:effectLst/>
                <a:latin typeface="Arial" charset="0"/>
                <a:ea typeface="+mn-ea"/>
                <a:cs typeface="+mn-cs"/>
              </a:rPr>
              <a:t>TRƯỜNG</a:t>
            </a:r>
            <a:r>
              <a:rPr lang="en-US" sz="1600" b="0" kern="1200" baseline="0">
                <a:solidFill>
                  <a:srgbClr val="FF0000"/>
                </a:solidFill>
                <a:effectLst/>
                <a:latin typeface="Arial" charset="0"/>
                <a:ea typeface="+mn-ea"/>
                <a:cs typeface="+mn-cs"/>
              </a:rPr>
              <a:t> ĐẠI HỌC BÁCH KHOA HÀ NỘI</a:t>
            </a:r>
          </a:p>
          <a:p>
            <a:pPr algn="ctr"/>
            <a:r>
              <a:rPr lang="en-US" sz="1600" b="0" kern="1200" baseline="0">
                <a:solidFill>
                  <a:srgbClr val="FF0000"/>
                </a:solidFill>
                <a:effectLst/>
                <a:latin typeface="Arial" charset="0"/>
                <a:ea typeface="+mn-ea"/>
                <a:cs typeface="+mn-cs"/>
              </a:rPr>
              <a:t>VIỆN ĐIỆN</a:t>
            </a:r>
          </a:p>
          <a:p>
            <a:pPr algn="ctr"/>
            <a:r>
              <a:rPr lang="en-US" sz="1600" b="0" kern="1200" baseline="0">
                <a:solidFill>
                  <a:srgbClr val="FF0000"/>
                </a:solidFill>
                <a:effectLst/>
                <a:latin typeface="Arial" charset="0"/>
                <a:ea typeface="+mn-ea"/>
                <a:cs typeface="+mn-cs"/>
              </a:rPr>
              <a:t>BỘ MÔN KỸ THUẬT ĐO VÀ TIN HỌC CÔNG NGHIỆP</a:t>
            </a:r>
            <a:endParaRPr lang="en-US" sz="1600" b="0">
              <a:solidFill>
                <a:srgbClr val="FF0000"/>
              </a:solidFill>
            </a:endParaRPr>
          </a:p>
        </p:txBody>
      </p:sp>
      <p:sp>
        <p:nvSpPr>
          <p:cNvPr id="16" name="Rectangle 92"/>
          <p:cNvSpPr>
            <a:spLocks noGrp="1" noChangeArrowheads="1"/>
          </p:cNvSpPr>
          <p:nvPr>
            <p:ph type="ctrTitle"/>
          </p:nvPr>
        </p:nvSpPr>
        <p:spPr>
          <a:xfrm>
            <a:off x="653256" y="4267200"/>
            <a:ext cx="7620000" cy="1524000"/>
          </a:xfrm>
        </p:spPr>
        <p:txBody>
          <a:bodyPr anchor="t"/>
          <a:lstStyle>
            <a:lvl1pPr algn="ctr">
              <a:defRPr sz="2400"/>
            </a:lvl1pPr>
          </a:lstStyle>
          <a:p>
            <a:r>
              <a:rPr lang="en-US"/>
              <a:t>Click to edit Master title style</a:t>
            </a:r>
            <a:endParaRPr lang="de-DE" dirty="0"/>
          </a:p>
        </p:txBody>
      </p:sp>
      <p:pic>
        <p:nvPicPr>
          <p:cNvPr id="119" name="Picture 11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8600" y="47314"/>
            <a:ext cx="515883" cy="768665"/>
          </a:xfrm>
          <a:prstGeom prst="rect">
            <a:avLst/>
          </a:prstGeom>
        </p:spPr>
      </p:pic>
      <p:grpSp>
        <p:nvGrpSpPr>
          <p:cNvPr id="123" name="Group 37"/>
          <p:cNvGrpSpPr>
            <a:grpSpLocks/>
          </p:cNvGrpSpPr>
          <p:nvPr userDrawn="1"/>
        </p:nvGrpSpPr>
        <p:grpSpPr bwMode="gray">
          <a:xfrm>
            <a:off x="2208210" y="2968935"/>
            <a:ext cx="306390" cy="306390"/>
            <a:chOff x="2144" y="3579"/>
            <a:chExt cx="234" cy="235"/>
          </a:xfrm>
          <a:effectLst>
            <a:outerShdw blurRad="63500" sx="102000" sy="102000" algn="ctr" rotWithShape="0">
              <a:prstClr val="black">
                <a:alpha val="40000"/>
              </a:prstClr>
            </a:outerShdw>
          </a:effectLst>
        </p:grpSpPr>
        <p:sp>
          <p:nvSpPr>
            <p:cNvPr id="124" name="Oval 38"/>
            <p:cNvSpPr>
              <a:spLocks noChangeArrowheads="1"/>
            </p:cNvSpPr>
            <p:nvPr/>
          </p:nvSpPr>
          <p:spPr bwMode="gray">
            <a:xfrm>
              <a:off x="2144" y="3579"/>
              <a:ext cx="234" cy="233"/>
            </a:xfrm>
            <a:prstGeom prst="ellipse">
              <a:avLst/>
            </a:prstGeom>
            <a:noFill/>
            <a:ln w="25400" algn="ctr">
              <a:solidFill>
                <a:srgbClr val="FFFFFF"/>
              </a:solidFill>
              <a:round/>
              <a:headEnd/>
              <a:tailEnd/>
            </a:ln>
            <a:effectLst/>
          </p:spPr>
          <p:txBody>
            <a:bodyPr wrap="none" anchor="ctr"/>
            <a:lstStyle/>
            <a:p>
              <a:endParaRPr lang="en-US" sz="1800"/>
            </a:p>
          </p:txBody>
        </p:sp>
        <p:sp>
          <p:nvSpPr>
            <p:cNvPr id="125" name="Line 39"/>
            <p:cNvSpPr>
              <a:spLocks noChangeShapeType="1"/>
            </p:cNvSpPr>
            <p:nvPr/>
          </p:nvSpPr>
          <p:spPr bwMode="gray">
            <a:xfrm>
              <a:off x="2262" y="3579"/>
              <a:ext cx="0" cy="232"/>
            </a:xfrm>
            <a:prstGeom prst="line">
              <a:avLst/>
            </a:prstGeom>
            <a:noFill/>
            <a:ln w="25400">
              <a:solidFill>
                <a:srgbClr val="FFFFFF"/>
              </a:solidFill>
              <a:round/>
              <a:headEnd/>
              <a:tailEnd/>
            </a:ln>
            <a:effectLst/>
          </p:spPr>
          <p:txBody>
            <a:bodyPr/>
            <a:lstStyle/>
            <a:p>
              <a:endParaRPr lang="en-US" sz="1800"/>
            </a:p>
          </p:txBody>
        </p:sp>
        <p:sp>
          <p:nvSpPr>
            <p:cNvPr id="127" name="Freeform 41"/>
            <p:cNvSpPr>
              <a:spLocks/>
            </p:cNvSpPr>
            <p:nvPr/>
          </p:nvSpPr>
          <p:spPr bwMode="gray">
            <a:xfrm>
              <a:off x="2278" y="3581"/>
              <a:ext cx="48" cy="230"/>
            </a:xfrm>
            <a:custGeom>
              <a:avLst/>
              <a:gdLst/>
              <a:ahLst/>
              <a:cxnLst>
                <a:cxn ang="0">
                  <a:pos x="0" y="0"/>
                </a:cxn>
                <a:cxn ang="0">
                  <a:pos x="182" y="435"/>
                </a:cxn>
                <a:cxn ang="0">
                  <a:pos x="6" y="864"/>
                </a:cxn>
              </a:cxnLst>
              <a:rect l="0" t="0" r="r" b="b"/>
              <a:pathLst>
                <a:path w="182" h="864">
                  <a:moveTo>
                    <a:pt x="0" y="0"/>
                  </a:moveTo>
                  <a:cubicBezTo>
                    <a:pt x="59" y="89"/>
                    <a:pt x="182" y="177"/>
                    <a:pt x="182" y="435"/>
                  </a:cubicBezTo>
                  <a:cubicBezTo>
                    <a:pt x="182" y="693"/>
                    <a:pt x="70" y="800"/>
                    <a:pt x="6" y="864"/>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28" name="Freeform 42"/>
            <p:cNvSpPr>
              <a:spLocks/>
            </p:cNvSpPr>
            <p:nvPr/>
          </p:nvSpPr>
          <p:spPr bwMode="gray">
            <a:xfrm>
              <a:off x="2198" y="3582"/>
              <a:ext cx="53" cy="232"/>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29" name="Freeform 43"/>
            <p:cNvSpPr>
              <a:spLocks/>
            </p:cNvSpPr>
            <p:nvPr/>
          </p:nvSpPr>
          <p:spPr bwMode="gray">
            <a:xfrm rot="5400000">
              <a:off x="2242" y="3675"/>
              <a:ext cx="31" cy="175"/>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30" name="Freeform 44"/>
            <p:cNvSpPr>
              <a:spLocks/>
            </p:cNvSpPr>
            <p:nvPr/>
          </p:nvSpPr>
          <p:spPr bwMode="gray">
            <a:xfrm rot="16200000" flipV="1">
              <a:off x="2244" y="3542"/>
              <a:ext cx="31" cy="174"/>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grpSp>
      <p:pic>
        <p:nvPicPr>
          <p:cNvPr id="2" name="Picture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715000" y="2734304"/>
            <a:ext cx="736018" cy="721298"/>
          </a:xfrm>
          <a:prstGeom prst="rect">
            <a:avLst/>
          </a:prstGeom>
        </p:spPr>
      </p:pic>
      <p:pic>
        <p:nvPicPr>
          <p:cNvPr id="8" name="Picture 7"/>
          <p:cNvPicPr>
            <a:picLocks noChangeAspect="1"/>
          </p:cNvPicPr>
          <p:nvPr userDrawn="1"/>
        </p:nvPicPr>
        <p:blipFill>
          <a:blip r:embed="rId7"/>
          <a:stretch>
            <a:fillRect/>
          </a:stretch>
        </p:blipFill>
        <p:spPr>
          <a:xfrm>
            <a:off x="2675285" y="2737736"/>
            <a:ext cx="1124409" cy="723900"/>
          </a:xfrm>
          <a:prstGeom prst="rect">
            <a:avLst/>
          </a:prstGeom>
        </p:spPr>
      </p:pic>
      <p:pic>
        <p:nvPicPr>
          <p:cNvPr id="143" name="Picture 14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159159" y="33740"/>
            <a:ext cx="832441" cy="804460"/>
          </a:xfrm>
          <a:prstGeom prst="rect">
            <a:avLst/>
          </a:prstGeom>
        </p:spPr>
      </p:pic>
      <p:pic>
        <p:nvPicPr>
          <p:cNvPr id="146" name="Picture 145" descr="shpere1.png"/>
          <p:cNvPicPr>
            <a:picLocks noChangeAspect="1"/>
          </p:cNvPicPr>
          <p:nvPr userDrawn="1"/>
        </p:nvPicPr>
        <p:blipFill>
          <a:blip r:embed="rId9" cstate="print"/>
          <a:srcRect t="8380" r="48026" b="19706"/>
          <a:stretch>
            <a:fillRect/>
          </a:stretch>
        </p:blipFill>
        <p:spPr>
          <a:xfrm>
            <a:off x="4394415" y="60371"/>
            <a:ext cx="4767262" cy="6831106"/>
          </a:xfrm>
          <a:prstGeom prst="rect">
            <a:avLst/>
          </a:prstGeom>
        </p:spPr>
      </p:pic>
    </p:spTree>
    <p:extLst>
      <p:ext uri="{BB962C8B-B14F-4D97-AF65-F5344CB8AC3E}">
        <p14:creationId xmlns:p14="http://schemas.microsoft.com/office/powerpoint/2010/main" val="289419529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start_2">
    <p:bg bwMode="gray">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04/05/2017</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50C42-A610-4C2F-B26C-A58EA252EE76}" type="slidenum">
              <a:rPr lang="en-US" smtClean="0"/>
              <a:pPr/>
              <a:t>‹#›</a:t>
            </a:fld>
            <a:endParaRPr lang="en-US"/>
          </a:p>
        </p:txBody>
      </p:sp>
      <p:pic>
        <p:nvPicPr>
          <p:cNvPr id="8" name="Picture 7" descr="shpere1.png"/>
          <p:cNvPicPr>
            <a:picLocks noChangeAspect="1"/>
          </p:cNvPicPr>
          <p:nvPr userDrawn="1"/>
        </p:nvPicPr>
        <p:blipFill>
          <a:blip r:embed="rId2" cstate="print"/>
          <a:srcRect t="8380" r="48026" b="19706"/>
          <a:stretch>
            <a:fillRect/>
          </a:stretch>
        </p:blipFill>
        <p:spPr>
          <a:xfrm>
            <a:off x="4376739" y="0"/>
            <a:ext cx="4767262" cy="6831106"/>
          </a:xfrm>
          <a:prstGeom prst="rect">
            <a:avLst/>
          </a:prstGeom>
        </p:spPr>
      </p:pic>
      <p:grpSp>
        <p:nvGrpSpPr>
          <p:cNvPr id="9" name="Group 8"/>
          <p:cNvGrpSpPr/>
          <p:nvPr userDrawn="1"/>
        </p:nvGrpSpPr>
        <p:grpSpPr bwMode="gray">
          <a:xfrm>
            <a:off x="344592" y="4663273"/>
            <a:ext cx="1694218" cy="1695640"/>
            <a:chOff x="7072800" y="2959418"/>
            <a:chExt cx="1694218" cy="1695640"/>
          </a:xfrm>
          <a:effectLst>
            <a:reflection blurRad="6350" stA="50000" endA="300" endPos="55500" dist="50800" dir="5400000" sy="-100000" algn="bl" rotWithShape="0"/>
          </a:effectLst>
        </p:grpSpPr>
        <p:grpSp>
          <p:nvGrpSpPr>
            <p:cNvPr id="10" name="Group 230"/>
            <p:cNvGrpSpPr/>
            <p:nvPr/>
          </p:nvGrpSpPr>
          <p:grpSpPr bwMode="gray">
            <a:xfrm>
              <a:off x="7130247" y="2987774"/>
              <a:ext cx="1571346" cy="1623191"/>
              <a:chOff x="1887166" y="656617"/>
              <a:chExt cx="5166298" cy="5336756"/>
            </a:xfrm>
          </p:grpSpPr>
          <p:grpSp>
            <p:nvGrpSpPr>
              <p:cNvPr id="49" name="Group 36"/>
              <p:cNvGrpSpPr/>
              <p:nvPr/>
            </p:nvGrpSpPr>
            <p:grpSpPr bwMode="gray">
              <a:xfrm>
                <a:off x="1918576" y="685831"/>
                <a:ext cx="5085362" cy="5262758"/>
                <a:chOff x="1918576" y="685831"/>
                <a:chExt cx="5085362" cy="5262758"/>
              </a:xfrm>
            </p:grpSpPr>
            <p:sp>
              <p:nvSpPr>
                <p:cNvPr id="79" name="Freeform 78"/>
                <p:cNvSpPr/>
                <p:nvPr/>
              </p:nvSpPr>
              <p:spPr bwMode="gray">
                <a:xfrm>
                  <a:off x="3255265" y="864523"/>
                  <a:ext cx="1170432" cy="8110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Lst>
                  <a:ahLst/>
                  <a:cxnLst>
                    <a:cxn ang="0">
                      <a:pos x="connsiteX0" y="connsiteY0"/>
                    </a:cxn>
                    <a:cxn ang="0">
                      <a:pos x="connsiteX1" y="connsiteY1"/>
                    </a:cxn>
                    <a:cxn ang="0">
                      <a:pos x="connsiteX2" y="connsiteY2"/>
                    </a:cxn>
                    <a:cxn ang="0">
                      <a:pos x="connsiteX3" y="connsiteY3"/>
                    </a:cxn>
                  </a:cxnLst>
                  <a:rect l="l" t="t" r="r" b="b"/>
                  <a:pathLst>
                    <a:path w="1170432" h="1746677">
                      <a:moveTo>
                        <a:pt x="341038" y="0"/>
                      </a:moveTo>
                      <a:lnTo>
                        <a:pt x="0" y="1746677"/>
                      </a:lnTo>
                      <a:lnTo>
                        <a:pt x="1170432" y="1145756"/>
                      </a:lnTo>
                      <a:lnTo>
                        <a:pt x="341038"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0" name="Freeform 79"/>
                <p:cNvSpPr/>
                <p:nvPr/>
              </p:nvSpPr>
              <p:spPr bwMode="gray">
                <a:xfrm>
                  <a:off x="4426453" y="861200"/>
                  <a:ext cx="1136079" cy="76169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Lst>
                  <a:ahLst/>
                  <a:cxnLst>
                    <a:cxn ang="0">
                      <a:pos x="connsiteX0" y="connsiteY0"/>
                    </a:cxn>
                    <a:cxn ang="0">
                      <a:pos x="connsiteX1" y="connsiteY1"/>
                    </a:cxn>
                    <a:cxn ang="0">
                      <a:pos x="connsiteX2" y="connsiteY2"/>
                    </a:cxn>
                    <a:cxn ang="0">
                      <a:pos x="connsiteX3" y="connsiteY3"/>
                    </a:cxn>
                  </a:cxnLst>
                  <a:rect l="l" t="t" r="r" b="b"/>
                  <a:pathLst>
                    <a:path w="1136079" h="1640404">
                      <a:moveTo>
                        <a:pt x="1136079" y="1640404"/>
                      </a:moveTo>
                      <a:lnTo>
                        <a:pt x="863422" y="0"/>
                      </a:lnTo>
                      <a:lnTo>
                        <a:pt x="0" y="1153457"/>
                      </a:lnTo>
                      <a:lnTo>
                        <a:pt x="1136079" y="164040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1" name="Freeform 80"/>
                <p:cNvSpPr/>
                <p:nvPr/>
              </p:nvSpPr>
              <p:spPr bwMode="gray">
                <a:xfrm>
                  <a:off x="5289667" y="864525"/>
                  <a:ext cx="1287363" cy="91107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Lst>
                  <a:ahLst/>
                  <a:cxnLst>
                    <a:cxn ang="0">
                      <a:pos x="connsiteX0" y="connsiteY0"/>
                    </a:cxn>
                    <a:cxn ang="0">
                      <a:pos x="connsiteX1" y="connsiteY1"/>
                    </a:cxn>
                    <a:cxn ang="0">
                      <a:pos x="connsiteX2" y="connsiteY2"/>
                    </a:cxn>
                    <a:cxn ang="0">
                      <a:pos x="connsiteX3" y="connsiteY3"/>
                    </a:cxn>
                  </a:cxnLst>
                  <a:rect l="l" t="t" r="r" b="b"/>
                  <a:pathLst>
                    <a:path w="1287363" h="1962110">
                      <a:moveTo>
                        <a:pt x="272657" y="1640404"/>
                      </a:moveTo>
                      <a:lnTo>
                        <a:pt x="0" y="0"/>
                      </a:lnTo>
                      <a:lnTo>
                        <a:pt x="1287363" y="1962110"/>
                      </a:lnTo>
                      <a:lnTo>
                        <a:pt x="272657" y="1640404"/>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2" name="Freeform 81"/>
                <p:cNvSpPr/>
                <p:nvPr/>
              </p:nvSpPr>
              <p:spPr bwMode="gray">
                <a:xfrm>
                  <a:off x="5569349" y="1630352"/>
                  <a:ext cx="1014706" cy="10363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Lst>
                  <a:ahLst/>
                  <a:cxnLst>
                    <a:cxn ang="0">
                      <a:pos x="connsiteX0" y="connsiteY0"/>
                    </a:cxn>
                    <a:cxn ang="0">
                      <a:pos x="connsiteX1" y="connsiteY1"/>
                    </a:cxn>
                    <a:cxn ang="0">
                      <a:pos x="connsiteX2" y="connsiteY2"/>
                    </a:cxn>
                    <a:cxn ang="0">
                      <a:pos x="connsiteX3" y="connsiteY3"/>
                    </a:cxn>
                  </a:cxnLst>
                  <a:rect l="l" t="t" r="r" b="b"/>
                  <a:pathLst>
                    <a:path w="1014706" h="2231955">
                      <a:moveTo>
                        <a:pt x="0" y="0"/>
                      </a:moveTo>
                      <a:lnTo>
                        <a:pt x="590220" y="2231955"/>
                      </a:lnTo>
                      <a:lnTo>
                        <a:pt x="1014706" y="321706"/>
                      </a:lnTo>
                      <a:lnTo>
                        <a:pt x="0"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3" name="Freeform 82"/>
                <p:cNvSpPr/>
                <p:nvPr/>
              </p:nvSpPr>
              <p:spPr bwMode="gray">
                <a:xfrm>
                  <a:off x="6158302" y="1783272"/>
                  <a:ext cx="843072" cy="146866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Lst>
                  <a:ahLst/>
                  <a:cxnLst>
                    <a:cxn ang="0">
                      <a:pos x="connsiteX0" y="connsiteY0"/>
                    </a:cxn>
                    <a:cxn ang="0">
                      <a:pos x="connsiteX1" y="connsiteY1"/>
                    </a:cxn>
                    <a:cxn ang="0">
                      <a:pos x="connsiteX2" y="connsiteY2"/>
                    </a:cxn>
                    <a:cxn ang="0">
                      <a:pos x="connsiteX3" y="connsiteY3"/>
                    </a:cxn>
                  </a:cxnLst>
                  <a:rect l="l" t="t" r="r" b="b"/>
                  <a:pathLst>
                    <a:path w="843072" h="3162958">
                      <a:moveTo>
                        <a:pt x="843072" y="3162958"/>
                      </a:moveTo>
                      <a:lnTo>
                        <a:pt x="0" y="1910249"/>
                      </a:lnTo>
                      <a:lnTo>
                        <a:pt x="424486" y="0"/>
                      </a:lnTo>
                      <a:lnTo>
                        <a:pt x="843072" y="3162958"/>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4" name="Freeform 83"/>
                <p:cNvSpPr/>
                <p:nvPr/>
              </p:nvSpPr>
              <p:spPr bwMode="gray">
                <a:xfrm>
                  <a:off x="6160405" y="2671049"/>
                  <a:ext cx="843072" cy="12909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Lst>
                  <a:ahLst/>
                  <a:cxnLst>
                    <a:cxn ang="0">
                      <a:pos x="connsiteX0" y="connsiteY0"/>
                    </a:cxn>
                    <a:cxn ang="0">
                      <a:pos x="connsiteX1" y="connsiteY1"/>
                    </a:cxn>
                    <a:cxn ang="0">
                      <a:pos x="connsiteX2" y="connsiteY2"/>
                    </a:cxn>
                    <a:cxn ang="0">
                      <a:pos x="connsiteX3" y="connsiteY3"/>
                    </a:cxn>
                  </a:cxnLst>
                  <a:rect l="l" t="t" r="r" b="b"/>
                  <a:pathLst>
                    <a:path w="843072" h="2780201">
                      <a:moveTo>
                        <a:pt x="843072" y="1252709"/>
                      </a:moveTo>
                      <a:lnTo>
                        <a:pt x="0" y="0"/>
                      </a:lnTo>
                      <a:lnTo>
                        <a:pt x="91602" y="2780201"/>
                      </a:lnTo>
                      <a:lnTo>
                        <a:pt x="843072" y="1252709"/>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5" name="Freeform 84"/>
                <p:cNvSpPr/>
                <p:nvPr/>
              </p:nvSpPr>
              <p:spPr bwMode="gray">
                <a:xfrm>
                  <a:off x="6252468" y="3255201"/>
                  <a:ext cx="751470" cy="133690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Lst>
                  <a:ahLst/>
                  <a:cxnLst>
                    <a:cxn ang="0">
                      <a:pos x="connsiteX0" y="connsiteY0"/>
                    </a:cxn>
                    <a:cxn ang="0">
                      <a:pos x="connsiteX1" y="connsiteY1"/>
                    </a:cxn>
                    <a:cxn ang="0">
                      <a:pos x="connsiteX2" y="connsiteY2"/>
                    </a:cxn>
                    <a:cxn ang="0">
                      <a:pos x="connsiteX3" y="connsiteY3"/>
                    </a:cxn>
                  </a:cxnLst>
                  <a:rect l="l" t="t" r="r" b="b"/>
                  <a:pathLst>
                    <a:path w="751470" h="2879182">
                      <a:moveTo>
                        <a:pt x="751470" y="0"/>
                      </a:moveTo>
                      <a:lnTo>
                        <a:pt x="466780" y="2879182"/>
                      </a:lnTo>
                      <a:lnTo>
                        <a:pt x="0" y="1527492"/>
                      </a:lnTo>
                      <a:lnTo>
                        <a:pt x="75147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6" name="Freeform 85"/>
                <p:cNvSpPr/>
                <p:nvPr/>
              </p:nvSpPr>
              <p:spPr bwMode="gray">
                <a:xfrm>
                  <a:off x="5087388" y="3969519"/>
                  <a:ext cx="1163109" cy="12325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572509 w 1149808"/>
                    <a:gd name="connsiteY0" fmla="*/ 2654527 h 2654527"/>
                    <a:gd name="connsiteX1" fmla="*/ 0 w 1149808"/>
                    <a:gd name="connsiteY1" fmla="*/ 851114 h 2654527"/>
                    <a:gd name="connsiteX2" fmla="*/ 1149808 w 1149808"/>
                    <a:gd name="connsiteY2" fmla="*/ 0 h 2654527"/>
                    <a:gd name="connsiteX3" fmla="*/ 572509 w 1149808"/>
                    <a:gd name="connsiteY3" fmla="*/ 2654527 h 2654527"/>
                    <a:gd name="connsiteX0" fmla="*/ 585810 w 1163109"/>
                    <a:gd name="connsiteY0" fmla="*/ 2654527 h 2654527"/>
                    <a:gd name="connsiteX1" fmla="*/ 0 w 1163109"/>
                    <a:gd name="connsiteY1" fmla="*/ 843954 h 2654527"/>
                    <a:gd name="connsiteX2" fmla="*/ 1163109 w 1163109"/>
                    <a:gd name="connsiteY2" fmla="*/ 0 h 2654527"/>
                    <a:gd name="connsiteX3" fmla="*/ 585810 w 1163109"/>
                    <a:gd name="connsiteY3" fmla="*/ 2654527 h 2654527"/>
                  </a:gdLst>
                  <a:ahLst/>
                  <a:cxnLst>
                    <a:cxn ang="0">
                      <a:pos x="connsiteX0" y="connsiteY0"/>
                    </a:cxn>
                    <a:cxn ang="0">
                      <a:pos x="connsiteX1" y="connsiteY1"/>
                    </a:cxn>
                    <a:cxn ang="0">
                      <a:pos x="connsiteX2" y="connsiteY2"/>
                    </a:cxn>
                    <a:cxn ang="0">
                      <a:pos x="connsiteX3" y="connsiteY3"/>
                    </a:cxn>
                  </a:cxnLst>
                  <a:rect l="l" t="t" r="r" b="b"/>
                  <a:pathLst>
                    <a:path w="1163109" h="2654527">
                      <a:moveTo>
                        <a:pt x="585810" y="2654527"/>
                      </a:moveTo>
                      <a:lnTo>
                        <a:pt x="0" y="843954"/>
                      </a:lnTo>
                      <a:lnTo>
                        <a:pt x="1163109" y="0"/>
                      </a:lnTo>
                      <a:lnTo>
                        <a:pt x="585810" y="2654527"/>
                      </a:lnTo>
                      <a:close/>
                    </a:path>
                  </a:pathLst>
                </a:custGeom>
                <a:noFill/>
                <a:ln w="6350">
                  <a:solidFill>
                    <a:schemeClr val="accent1">
                      <a:lumMod val="40000"/>
                      <a:lumOff val="60000"/>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7" name="Freeform 86"/>
                <p:cNvSpPr/>
                <p:nvPr/>
              </p:nvSpPr>
              <p:spPr bwMode="gray">
                <a:xfrm>
                  <a:off x="5087390" y="3382742"/>
                  <a:ext cx="1160870" cy="9831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357999 w 1160870"/>
                    <a:gd name="connsiteY0" fmla="*/ 0 h 2117232"/>
                    <a:gd name="connsiteX1" fmla="*/ 0 w 1160870"/>
                    <a:gd name="connsiteY1" fmla="*/ 2117232 h 2117232"/>
                    <a:gd name="connsiteX2" fmla="*/ 1160870 w 1160870"/>
                    <a:gd name="connsiteY2" fmla="*/ 1258957 h 2117232"/>
                    <a:gd name="connsiteX3" fmla="*/ 357999 w 1160870"/>
                    <a:gd name="connsiteY3" fmla="*/ 0 h 2117232"/>
                  </a:gdLst>
                  <a:ahLst/>
                  <a:cxnLst>
                    <a:cxn ang="0">
                      <a:pos x="connsiteX0" y="connsiteY0"/>
                    </a:cxn>
                    <a:cxn ang="0">
                      <a:pos x="connsiteX1" y="connsiteY1"/>
                    </a:cxn>
                    <a:cxn ang="0">
                      <a:pos x="connsiteX2" y="connsiteY2"/>
                    </a:cxn>
                    <a:cxn ang="0">
                      <a:pos x="connsiteX3" y="connsiteY3"/>
                    </a:cxn>
                  </a:cxnLst>
                  <a:rect l="l" t="t" r="r" b="b"/>
                  <a:pathLst>
                    <a:path w="1160870" h="2117232">
                      <a:moveTo>
                        <a:pt x="357999" y="0"/>
                      </a:moveTo>
                      <a:lnTo>
                        <a:pt x="0" y="2117232"/>
                      </a:lnTo>
                      <a:lnTo>
                        <a:pt x="1160870" y="1258957"/>
                      </a:lnTo>
                      <a:lnTo>
                        <a:pt x="357999" y="0"/>
                      </a:lnTo>
                      <a:close/>
                    </a:path>
                  </a:pathLst>
                </a:custGeom>
                <a:noFill/>
                <a:ln w="6350">
                  <a:solidFill>
                    <a:schemeClr val="accent1">
                      <a:lumMod val="40000"/>
                      <a:lumOff val="60000"/>
                      <a:alpha val="8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8" name="Freeform 87"/>
                <p:cNvSpPr/>
                <p:nvPr/>
              </p:nvSpPr>
              <p:spPr bwMode="gray">
                <a:xfrm>
                  <a:off x="5012560" y="2384751"/>
                  <a:ext cx="1149958" cy="9975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Lst>
                  <a:ahLst/>
                  <a:cxnLst>
                    <a:cxn ang="0">
                      <a:pos x="connsiteX0" y="connsiteY0"/>
                    </a:cxn>
                    <a:cxn ang="0">
                      <a:pos x="connsiteX1" y="connsiteY1"/>
                    </a:cxn>
                    <a:cxn ang="0">
                      <a:pos x="connsiteX2" y="connsiteY2"/>
                    </a:cxn>
                    <a:cxn ang="0">
                      <a:pos x="connsiteX3" y="connsiteY3"/>
                    </a:cxn>
                  </a:cxnLst>
                  <a:rect l="l" t="t" r="r" b="b"/>
                  <a:pathLst>
                    <a:path w="1149958" h="2148301">
                      <a:moveTo>
                        <a:pt x="433389" y="2148301"/>
                      </a:moveTo>
                      <a:lnTo>
                        <a:pt x="1149958" y="625751"/>
                      </a:lnTo>
                      <a:lnTo>
                        <a:pt x="0" y="0"/>
                      </a:lnTo>
                      <a:lnTo>
                        <a:pt x="433389" y="214830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9" name="Freeform 88"/>
                <p:cNvSpPr/>
                <p:nvPr/>
              </p:nvSpPr>
              <p:spPr bwMode="gray">
                <a:xfrm>
                  <a:off x="4425697" y="1400113"/>
                  <a:ext cx="1136856" cy="98152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Lst>
                  <a:ahLst/>
                  <a:cxnLst>
                    <a:cxn ang="0">
                      <a:pos x="connsiteX0" y="connsiteY0"/>
                    </a:cxn>
                    <a:cxn ang="0">
                      <a:pos x="connsiteX1" y="connsiteY1"/>
                    </a:cxn>
                    <a:cxn ang="0">
                      <a:pos x="connsiteX2" y="connsiteY2"/>
                    </a:cxn>
                    <a:cxn ang="0">
                      <a:pos x="connsiteX3" y="connsiteY3"/>
                    </a:cxn>
                  </a:cxnLst>
                  <a:rect l="l" t="t" r="r" b="b"/>
                  <a:pathLst>
                    <a:path w="1136856" h="2113834">
                      <a:moveTo>
                        <a:pt x="1136856" y="480633"/>
                      </a:moveTo>
                      <a:lnTo>
                        <a:pt x="0" y="0"/>
                      </a:lnTo>
                      <a:lnTo>
                        <a:pt x="585232" y="2113834"/>
                      </a:lnTo>
                      <a:lnTo>
                        <a:pt x="1136856" y="480633"/>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0" name="Freeform 89"/>
                <p:cNvSpPr/>
                <p:nvPr/>
              </p:nvSpPr>
              <p:spPr bwMode="gray">
                <a:xfrm>
                  <a:off x="3255265" y="1392570"/>
                  <a:ext cx="1165443" cy="102759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Lst>
                  <a:ahLst/>
                  <a:cxnLst>
                    <a:cxn ang="0">
                      <a:pos x="connsiteX0" y="connsiteY0"/>
                    </a:cxn>
                    <a:cxn ang="0">
                      <a:pos x="connsiteX1" y="connsiteY1"/>
                    </a:cxn>
                    <a:cxn ang="0">
                      <a:pos x="connsiteX2" y="connsiteY2"/>
                    </a:cxn>
                    <a:cxn ang="0">
                      <a:pos x="connsiteX3" y="connsiteY3"/>
                    </a:cxn>
                  </a:cxnLst>
                  <a:rect l="l" t="t" r="r" b="b"/>
                  <a:pathLst>
                    <a:path w="1165443" h="2213056">
                      <a:moveTo>
                        <a:pt x="535332" y="2213056"/>
                      </a:moveTo>
                      <a:lnTo>
                        <a:pt x="1165443" y="0"/>
                      </a:lnTo>
                      <a:lnTo>
                        <a:pt x="0" y="609463"/>
                      </a:lnTo>
                      <a:lnTo>
                        <a:pt x="535332" y="2213056"/>
                      </a:lnTo>
                      <a:close/>
                    </a:path>
                  </a:pathLst>
                </a:custGeom>
                <a:noFill/>
                <a:ln w="6350">
                  <a:solidFill>
                    <a:schemeClr val="accent1">
                      <a:lumMod val="40000"/>
                      <a:lumOff val="60000"/>
                      <a:alpha val="7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1" name="Freeform 90"/>
                <p:cNvSpPr/>
                <p:nvPr/>
              </p:nvSpPr>
              <p:spPr bwMode="gray">
                <a:xfrm>
                  <a:off x="2347514" y="1682496"/>
                  <a:ext cx="907172" cy="10868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Lst>
                  <a:ahLst/>
                  <a:cxnLst>
                    <a:cxn ang="0">
                      <a:pos x="connsiteX0" y="connsiteY0"/>
                    </a:cxn>
                    <a:cxn ang="0">
                      <a:pos x="connsiteX1" y="connsiteY1"/>
                    </a:cxn>
                    <a:cxn ang="0">
                      <a:pos x="connsiteX2" y="connsiteY2"/>
                    </a:cxn>
                    <a:cxn ang="0">
                      <a:pos x="connsiteX3" y="connsiteY3"/>
                    </a:cxn>
                  </a:cxnLst>
                  <a:rect l="l" t="t" r="r" b="b"/>
                  <a:pathLst>
                    <a:path w="907172" h="2340589">
                      <a:moveTo>
                        <a:pt x="0" y="405120"/>
                      </a:moveTo>
                      <a:lnTo>
                        <a:pt x="333606" y="2340589"/>
                      </a:lnTo>
                      <a:lnTo>
                        <a:pt x="907172" y="0"/>
                      </a:lnTo>
                      <a:lnTo>
                        <a:pt x="0" y="40512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2" name="Freeform 91"/>
                <p:cNvSpPr/>
                <p:nvPr/>
              </p:nvSpPr>
              <p:spPr bwMode="gray">
                <a:xfrm>
                  <a:off x="2349156" y="860706"/>
                  <a:ext cx="1241356" cy="1009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0 w 1241356"/>
                    <a:gd name="connsiteY0" fmla="*/ 2173885 h 2173886"/>
                    <a:gd name="connsiteX1" fmla="*/ 1241356 w 1241356"/>
                    <a:gd name="connsiteY1" fmla="*/ 0 h 2173886"/>
                    <a:gd name="connsiteX2" fmla="*/ 907172 w 1241356"/>
                    <a:gd name="connsiteY2" fmla="*/ 1768765 h 2173886"/>
                    <a:gd name="connsiteX3" fmla="*/ 0 w 1241356"/>
                    <a:gd name="connsiteY3" fmla="*/ 2173885 h 2173886"/>
                  </a:gdLst>
                  <a:ahLst/>
                  <a:cxnLst>
                    <a:cxn ang="0">
                      <a:pos x="connsiteX0" y="connsiteY0"/>
                    </a:cxn>
                    <a:cxn ang="0">
                      <a:pos x="connsiteX1" y="connsiteY1"/>
                    </a:cxn>
                    <a:cxn ang="0">
                      <a:pos x="connsiteX2" y="connsiteY2"/>
                    </a:cxn>
                    <a:cxn ang="0">
                      <a:pos x="connsiteX3" y="connsiteY3"/>
                    </a:cxn>
                  </a:cxnLst>
                  <a:rect l="l" t="t" r="r" b="b"/>
                  <a:pathLst>
                    <a:path w="1241356" h="2173886">
                      <a:moveTo>
                        <a:pt x="0" y="2173885"/>
                      </a:moveTo>
                      <a:lnTo>
                        <a:pt x="1241356" y="0"/>
                      </a:lnTo>
                      <a:lnTo>
                        <a:pt x="907172" y="1768765"/>
                      </a:lnTo>
                      <a:lnTo>
                        <a:pt x="0" y="2173885"/>
                      </a:lnTo>
                      <a:close/>
                    </a:path>
                  </a:pathLst>
                </a:custGeom>
                <a:noFill/>
                <a:ln w="6350">
                  <a:solidFill>
                    <a:schemeClr val="accent1">
                      <a:lumMod val="20000"/>
                      <a:lumOff val="80000"/>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3" name="Freeform 92"/>
                <p:cNvSpPr/>
                <p:nvPr/>
              </p:nvSpPr>
              <p:spPr bwMode="gray">
                <a:xfrm>
                  <a:off x="1918576" y="1867546"/>
                  <a:ext cx="761967" cy="156727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Lst>
                  <a:ahLst/>
                  <a:cxnLst>
                    <a:cxn ang="0">
                      <a:pos x="connsiteX0" y="connsiteY0"/>
                    </a:cxn>
                    <a:cxn ang="0">
                      <a:pos x="connsiteX1" y="connsiteY1"/>
                    </a:cxn>
                    <a:cxn ang="0">
                      <a:pos x="connsiteX2" y="connsiteY2"/>
                    </a:cxn>
                    <a:cxn ang="0">
                      <a:pos x="connsiteX3" y="connsiteY3"/>
                    </a:cxn>
                  </a:cxnLst>
                  <a:rect l="l" t="t" r="r" b="b"/>
                  <a:pathLst>
                    <a:path w="761967" h="3375317">
                      <a:moveTo>
                        <a:pt x="428361" y="0"/>
                      </a:moveTo>
                      <a:lnTo>
                        <a:pt x="761967" y="1935469"/>
                      </a:lnTo>
                      <a:lnTo>
                        <a:pt x="0" y="3375318"/>
                      </a:lnTo>
                      <a:lnTo>
                        <a:pt x="428361"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4" name="Freeform 93"/>
                <p:cNvSpPr/>
                <p:nvPr/>
              </p:nvSpPr>
              <p:spPr bwMode="gray">
                <a:xfrm>
                  <a:off x="1921873" y="2764252"/>
                  <a:ext cx="790796" cy="13488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Lst>
                  <a:ahLst/>
                  <a:cxnLst>
                    <a:cxn ang="0">
                      <a:pos x="connsiteX0" y="connsiteY0"/>
                    </a:cxn>
                    <a:cxn ang="0">
                      <a:pos x="connsiteX1" y="connsiteY1"/>
                    </a:cxn>
                    <a:cxn ang="0">
                      <a:pos x="connsiteX2" y="connsiteY2"/>
                    </a:cxn>
                    <a:cxn ang="0">
                      <a:pos x="connsiteX3" y="connsiteY3"/>
                    </a:cxn>
                  </a:cxnLst>
                  <a:rect l="l" t="t" r="r" b="b"/>
                  <a:pathLst>
                    <a:path w="790796" h="2904993">
                      <a:moveTo>
                        <a:pt x="790796" y="2904994"/>
                      </a:moveTo>
                      <a:lnTo>
                        <a:pt x="761967" y="1"/>
                      </a:lnTo>
                      <a:lnTo>
                        <a:pt x="0" y="1439850"/>
                      </a:lnTo>
                      <a:lnTo>
                        <a:pt x="790796" y="290499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5" name="Freeform 94"/>
                <p:cNvSpPr/>
                <p:nvPr/>
              </p:nvSpPr>
              <p:spPr bwMode="gray">
                <a:xfrm>
                  <a:off x="2685506" y="2415365"/>
                  <a:ext cx="1110089" cy="9912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1110089 w 1110089"/>
                    <a:gd name="connsiteY0" fmla="*/ 0 h 2134732"/>
                    <a:gd name="connsiteX1" fmla="*/ 0 w 1110089"/>
                    <a:gd name="connsiteY1" fmla="*/ 745011 h 2134732"/>
                    <a:gd name="connsiteX2" fmla="*/ 720476 w 1110089"/>
                    <a:gd name="connsiteY2" fmla="*/ 2134733 h 2134732"/>
                    <a:gd name="connsiteX3" fmla="*/ 1110089 w 1110089"/>
                    <a:gd name="connsiteY3" fmla="*/ 0 h 2134732"/>
                  </a:gdLst>
                  <a:ahLst/>
                  <a:cxnLst>
                    <a:cxn ang="0">
                      <a:pos x="connsiteX0" y="connsiteY0"/>
                    </a:cxn>
                    <a:cxn ang="0">
                      <a:pos x="connsiteX1" y="connsiteY1"/>
                    </a:cxn>
                    <a:cxn ang="0">
                      <a:pos x="connsiteX2" y="connsiteY2"/>
                    </a:cxn>
                    <a:cxn ang="0">
                      <a:pos x="connsiteX3" y="connsiteY3"/>
                    </a:cxn>
                  </a:cxnLst>
                  <a:rect l="l" t="t" r="r" b="b"/>
                  <a:pathLst>
                    <a:path w="1110089" h="2134732">
                      <a:moveTo>
                        <a:pt x="1110089" y="0"/>
                      </a:moveTo>
                      <a:lnTo>
                        <a:pt x="0" y="745011"/>
                      </a:lnTo>
                      <a:lnTo>
                        <a:pt x="720476" y="2134733"/>
                      </a:lnTo>
                      <a:lnTo>
                        <a:pt x="1110089" y="0"/>
                      </a:lnTo>
                      <a:close/>
                    </a:path>
                  </a:pathLst>
                </a:custGeom>
                <a:noFill/>
                <a:ln w="6350">
                  <a:solidFill>
                    <a:schemeClr val="accent1">
                      <a:lumMod val="40000"/>
                      <a:lumOff val="6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6" name="Freeform 95"/>
                <p:cNvSpPr/>
                <p:nvPr/>
              </p:nvSpPr>
              <p:spPr bwMode="gray">
                <a:xfrm>
                  <a:off x="3796166" y="2370791"/>
                  <a:ext cx="1218072"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Lst>
                  <a:ahLst/>
                  <a:cxnLst>
                    <a:cxn ang="0">
                      <a:pos x="connsiteX0" y="connsiteY0"/>
                    </a:cxn>
                    <a:cxn ang="0">
                      <a:pos x="connsiteX1" y="connsiteY1"/>
                    </a:cxn>
                    <a:cxn ang="0">
                      <a:pos x="connsiteX2" y="connsiteY2"/>
                    </a:cxn>
                    <a:cxn ang="0">
                      <a:pos x="connsiteX3" y="connsiteY3"/>
                    </a:cxn>
                  </a:cxnLst>
                  <a:rect l="l" t="t" r="r" b="b"/>
                  <a:pathLst>
                    <a:path w="1218072" h="2189684">
                      <a:moveTo>
                        <a:pt x="0" y="106979"/>
                      </a:moveTo>
                      <a:lnTo>
                        <a:pt x="662782" y="2189684"/>
                      </a:lnTo>
                      <a:lnTo>
                        <a:pt x="1218072" y="0"/>
                      </a:lnTo>
                      <a:lnTo>
                        <a:pt x="0" y="106979"/>
                      </a:lnTo>
                      <a:close/>
                    </a:path>
                  </a:pathLst>
                </a:custGeom>
                <a:noFill/>
                <a:ln w="6350">
                  <a:solidFill>
                    <a:schemeClr val="accent1">
                      <a:lumMod val="60000"/>
                      <a:lumOff val="4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Freeform 96"/>
                <p:cNvSpPr/>
                <p:nvPr/>
              </p:nvSpPr>
              <p:spPr bwMode="gray">
                <a:xfrm>
                  <a:off x="4458393" y="2372688"/>
                  <a:ext cx="986431"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Lst>
                  <a:ahLst/>
                  <a:cxnLst>
                    <a:cxn ang="0">
                      <a:pos x="connsiteX0" y="connsiteY0"/>
                    </a:cxn>
                    <a:cxn ang="0">
                      <a:pos x="connsiteX1" y="connsiteY1"/>
                    </a:cxn>
                    <a:cxn ang="0">
                      <a:pos x="connsiteX2" y="connsiteY2"/>
                    </a:cxn>
                    <a:cxn ang="0">
                      <a:pos x="connsiteX3" y="connsiteY3"/>
                    </a:cxn>
                  </a:cxnLst>
                  <a:rect l="l" t="t" r="r" b="b"/>
                  <a:pathLst>
                    <a:path w="986431" h="2189684">
                      <a:moveTo>
                        <a:pt x="986431" y="2174279"/>
                      </a:moveTo>
                      <a:lnTo>
                        <a:pt x="0" y="2189684"/>
                      </a:lnTo>
                      <a:lnTo>
                        <a:pt x="555290" y="0"/>
                      </a:lnTo>
                      <a:lnTo>
                        <a:pt x="986431" y="2174279"/>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Freeform 97"/>
                <p:cNvSpPr/>
                <p:nvPr/>
              </p:nvSpPr>
              <p:spPr bwMode="gray">
                <a:xfrm>
                  <a:off x="3860431" y="3392097"/>
                  <a:ext cx="1226957" cy="9941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Lst>
                  <a:ahLst/>
                  <a:cxnLst>
                    <a:cxn ang="0">
                      <a:pos x="connsiteX0" y="connsiteY0"/>
                    </a:cxn>
                    <a:cxn ang="0">
                      <a:pos x="connsiteX1" y="connsiteY1"/>
                    </a:cxn>
                    <a:cxn ang="0">
                      <a:pos x="connsiteX2" y="connsiteY2"/>
                    </a:cxn>
                    <a:cxn ang="0">
                      <a:pos x="connsiteX3" y="connsiteY3"/>
                    </a:cxn>
                  </a:cxnLst>
                  <a:rect l="l" t="t" r="r" b="b"/>
                  <a:pathLst>
                    <a:path w="1226957" h="2141073">
                      <a:moveTo>
                        <a:pt x="0" y="2141073"/>
                      </a:moveTo>
                      <a:lnTo>
                        <a:pt x="592405" y="0"/>
                      </a:lnTo>
                      <a:lnTo>
                        <a:pt x="1226957" y="2099754"/>
                      </a:lnTo>
                      <a:lnTo>
                        <a:pt x="0" y="2141073"/>
                      </a:lnTo>
                      <a:close/>
                    </a:path>
                  </a:pathLst>
                </a:custGeom>
                <a:noFill/>
                <a:ln w="6350">
                  <a:gradFill flip="none" rotWithShape="1">
                    <a:gsLst>
                      <a:gs pos="0">
                        <a:schemeClr val="accent1"/>
                      </a:gs>
                      <a:gs pos="50000">
                        <a:schemeClr val="accent1">
                          <a:tint val="44500"/>
                          <a:satMod val="160000"/>
                        </a:schemeClr>
                      </a:gs>
                      <a:gs pos="100000">
                        <a:schemeClr val="accent1">
                          <a:tint val="23500"/>
                          <a:satMod val="1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9" name="Freeform 98"/>
                <p:cNvSpPr/>
                <p:nvPr/>
              </p:nvSpPr>
              <p:spPr bwMode="gray">
                <a:xfrm>
                  <a:off x="3404893" y="3389684"/>
                  <a:ext cx="1047944" cy="9961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Lst>
                  <a:ahLst/>
                  <a:cxnLst>
                    <a:cxn ang="0">
                      <a:pos x="connsiteX0" y="connsiteY0"/>
                    </a:cxn>
                    <a:cxn ang="0">
                      <a:pos x="connsiteX1" y="connsiteY1"/>
                    </a:cxn>
                    <a:cxn ang="0">
                      <a:pos x="connsiteX2" y="connsiteY2"/>
                    </a:cxn>
                    <a:cxn ang="0">
                      <a:pos x="connsiteX3" y="connsiteY3"/>
                    </a:cxn>
                  </a:cxnLst>
                  <a:rect l="l" t="t" r="r" b="b"/>
                  <a:pathLst>
                    <a:path w="1047944" h="2145251">
                      <a:moveTo>
                        <a:pt x="462189" y="2145251"/>
                      </a:moveTo>
                      <a:lnTo>
                        <a:pt x="1047944" y="0"/>
                      </a:lnTo>
                      <a:lnTo>
                        <a:pt x="0" y="36418"/>
                      </a:lnTo>
                      <a:lnTo>
                        <a:pt x="462189" y="214525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Freeform 99"/>
                <p:cNvSpPr/>
                <p:nvPr/>
              </p:nvSpPr>
              <p:spPr bwMode="gray">
                <a:xfrm>
                  <a:off x="3858215" y="4369934"/>
                  <a:ext cx="1226957" cy="73740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Lst>
                  <a:ahLst/>
                  <a:cxnLst>
                    <a:cxn ang="0">
                      <a:pos x="connsiteX0" y="connsiteY0"/>
                    </a:cxn>
                    <a:cxn ang="0">
                      <a:pos x="connsiteX1" y="connsiteY1"/>
                    </a:cxn>
                    <a:cxn ang="0">
                      <a:pos x="connsiteX2" y="connsiteY2"/>
                    </a:cxn>
                    <a:cxn ang="0">
                      <a:pos x="connsiteX3" y="connsiteY3"/>
                    </a:cxn>
                  </a:cxnLst>
                  <a:rect l="l" t="t" r="r" b="b"/>
                  <a:pathLst>
                    <a:path w="1226957" h="1588095">
                      <a:moveTo>
                        <a:pt x="0" y="41319"/>
                      </a:moveTo>
                      <a:lnTo>
                        <a:pt x="485461" y="1588095"/>
                      </a:lnTo>
                      <a:lnTo>
                        <a:pt x="1226957" y="0"/>
                      </a:lnTo>
                      <a:lnTo>
                        <a:pt x="0" y="4131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1" name="Freeform 100"/>
                <p:cNvSpPr/>
                <p:nvPr/>
              </p:nvSpPr>
              <p:spPr bwMode="gray">
                <a:xfrm>
                  <a:off x="4339796" y="5108319"/>
                  <a:ext cx="1325604"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Lst>
                  <a:ahLst/>
                  <a:cxnLst>
                    <a:cxn ang="0">
                      <a:pos x="connsiteX0" y="connsiteY0"/>
                    </a:cxn>
                    <a:cxn ang="0">
                      <a:pos x="connsiteX1" y="connsiteY1"/>
                    </a:cxn>
                    <a:cxn ang="0">
                      <a:pos x="connsiteX2" y="connsiteY2"/>
                    </a:cxn>
                    <a:cxn ang="0">
                      <a:pos x="connsiteX3" y="connsiteY3"/>
                    </a:cxn>
                  </a:cxnLst>
                  <a:rect l="l" t="t" r="r" b="b"/>
                  <a:pathLst>
                    <a:path w="1325604" h="1809624">
                      <a:moveTo>
                        <a:pt x="1325604" y="171861"/>
                      </a:moveTo>
                      <a:lnTo>
                        <a:pt x="0" y="-1"/>
                      </a:lnTo>
                      <a:lnTo>
                        <a:pt x="251600" y="1809624"/>
                      </a:lnTo>
                      <a:lnTo>
                        <a:pt x="1325604" y="171861"/>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 name="Freeform 101"/>
                <p:cNvSpPr/>
                <p:nvPr/>
              </p:nvSpPr>
              <p:spPr bwMode="gray">
                <a:xfrm>
                  <a:off x="3188763" y="5108319"/>
                  <a:ext cx="1404298"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407623"/>
                    <a:gd name="connsiteY0" fmla="*/ 1174139 h 1809624"/>
                    <a:gd name="connsiteX1" fmla="*/ 1156023 w 1407623"/>
                    <a:gd name="connsiteY1" fmla="*/ -1 h 1809624"/>
                    <a:gd name="connsiteX2" fmla="*/ 1407623 w 1407623"/>
                    <a:gd name="connsiteY2" fmla="*/ 1809624 h 1809624"/>
                    <a:gd name="connsiteX3" fmla="*/ 0 w 1407623"/>
                    <a:gd name="connsiteY3" fmla="*/ 1174139 h 1809624"/>
                    <a:gd name="connsiteX0" fmla="*/ 0 w 1404298"/>
                    <a:gd name="connsiteY0" fmla="*/ 1166978 h 1809624"/>
                    <a:gd name="connsiteX1" fmla="*/ 1152698 w 1404298"/>
                    <a:gd name="connsiteY1" fmla="*/ -1 h 1809624"/>
                    <a:gd name="connsiteX2" fmla="*/ 1404298 w 1404298"/>
                    <a:gd name="connsiteY2" fmla="*/ 1809624 h 1809624"/>
                    <a:gd name="connsiteX3" fmla="*/ 0 w 1404298"/>
                    <a:gd name="connsiteY3" fmla="*/ 1166978 h 1809624"/>
                  </a:gdLst>
                  <a:ahLst/>
                  <a:cxnLst>
                    <a:cxn ang="0">
                      <a:pos x="connsiteX0" y="connsiteY0"/>
                    </a:cxn>
                    <a:cxn ang="0">
                      <a:pos x="connsiteX1" y="connsiteY1"/>
                    </a:cxn>
                    <a:cxn ang="0">
                      <a:pos x="connsiteX2" y="connsiteY2"/>
                    </a:cxn>
                    <a:cxn ang="0">
                      <a:pos x="connsiteX3" y="connsiteY3"/>
                    </a:cxn>
                  </a:cxnLst>
                  <a:rect l="l" t="t" r="r" b="b"/>
                  <a:pathLst>
                    <a:path w="1404298" h="1809624">
                      <a:moveTo>
                        <a:pt x="0" y="1166978"/>
                      </a:moveTo>
                      <a:lnTo>
                        <a:pt x="1152698" y="-1"/>
                      </a:lnTo>
                      <a:lnTo>
                        <a:pt x="1404298" y="1809624"/>
                      </a:lnTo>
                      <a:lnTo>
                        <a:pt x="0" y="1166978"/>
                      </a:lnTo>
                      <a:close/>
                    </a:path>
                  </a:pathLst>
                </a:cu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Freeform 102"/>
                <p:cNvSpPr/>
                <p:nvPr/>
              </p:nvSpPr>
              <p:spPr bwMode="gray">
                <a:xfrm>
                  <a:off x="3188762" y="4950240"/>
                  <a:ext cx="1161405" cy="69525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381023"/>
                    <a:gd name="connsiteY0" fmla="*/ 885856 h 1444414"/>
                    <a:gd name="connsiteX1" fmla="*/ 182880 w 1381023"/>
                    <a:gd name="connsiteY1" fmla="*/ 0 h 1444414"/>
                    <a:gd name="connsiteX2" fmla="*/ 1381023 w 1381023"/>
                    <a:gd name="connsiteY2" fmla="*/ 1444414 h 1444414"/>
                    <a:gd name="connsiteX3" fmla="*/ 0 w 1381023"/>
                    <a:gd name="connsiteY3" fmla="*/ 885856 h 1444414"/>
                    <a:gd name="connsiteX0" fmla="*/ 0 w 1405401"/>
                    <a:gd name="connsiteY0" fmla="*/ 794608 h 1444414"/>
                    <a:gd name="connsiteX1" fmla="*/ 207258 w 1405401"/>
                    <a:gd name="connsiteY1" fmla="*/ 0 h 1444414"/>
                    <a:gd name="connsiteX2" fmla="*/ 1405401 w 1405401"/>
                    <a:gd name="connsiteY2" fmla="*/ 1444414 h 1444414"/>
                    <a:gd name="connsiteX3" fmla="*/ 0 w 1405401"/>
                    <a:gd name="connsiteY3" fmla="*/ 794608 h 1444414"/>
                    <a:gd name="connsiteX0" fmla="*/ 0 w 1405401"/>
                    <a:gd name="connsiteY0" fmla="*/ 929841 h 1579647"/>
                    <a:gd name="connsiteX1" fmla="*/ 233859 w 1405401"/>
                    <a:gd name="connsiteY1" fmla="*/ 0 h 1579647"/>
                    <a:gd name="connsiteX2" fmla="*/ 1405401 w 1405401"/>
                    <a:gd name="connsiteY2" fmla="*/ 1579647 h 1579647"/>
                    <a:gd name="connsiteX3" fmla="*/ 0 w 1405401"/>
                    <a:gd name="connsiteY3" fmla="*/ 929841 h 1579647"/>
                    <a:gd name="connsiteX0" fmla="*/ 0 w 1161406"/>
                    <a:gd name="connsiteY0" fmla="*/ 1158991 h 1158990"/>
                    <a:gd name="connsiteX1" fmla="*/ 233859 w 1161406"/>
                    <a:gd name="connsiteY1" fmla="*/ 229150 h 1158990"/>
                    <a:gd name="connsiteX2" fmla="*/ 1161406 w 1161406"/>
                    <a:gd name="connsiteY2" fmla="*/ 0 h 1158990"/>
                    <a:gd name="connsiteX3" fmla="*/ 0 w 1161406"/>
                    <a:gd name="connsiteY3" fmla="*/ 1158991 h 1158990"/>
                    <a:gd name="connsiteX0" fmla="*/ 0 w 1161406"/>
                    <a:gd name="connsiteY0" fmla="*/ 1497325 h 1497324"/>
                    <a:gd name="connsiteX1" fmla="*/ 67659 w 1161406"/>
                    <a:gd name="connsiteY1" fmla="*/ 0 h 1497324"/>
                    <a:gd name="connsiteX2" fmla="*/ 1161406 w 1161406"/>
                    <a:gd name="connsiteY2" fmla="*/ 338334 h 1497324"/>
                    <a:gd name="connsiteX3" fmla="*/ 0 w 1161406"/>
                    <a:gd name="connsiteY3" fmla="*/ 1497325 h 1497324"/>
                  </a:gdLst>
                  <a:ahLst/>
                  <a:cxnLst>
                    <a:cxn ang="0">
                      <a:pos x="connsiteX0" y="connsiteY0"/>
                    </a:cxn>
                    <a:cxn ang="0">
                      <a:pos x="connsiteX1" y="connsiteY1"/>
                    </a:cxn>
                    <a:cxn ang="0">
                      <a:pos x="connsiteX2" y="connsiteY2"/>
                    </a:cxn>
                    <a:cxn ang="0">
                      <a:pos x="connsiteX3" y="connsiteY3"/>
                    </a:cxn>
                  </a:cxnLst>
                  <a:rect l="l" t="t" r="r" b="b"/>
                  <a:pathLst>
                    <a:path w="1161406" h="1497324">
                      <a:moveTo>
                        <a:pt x="0" y="1497325"/>
                      </a:moveTo>
                      <a:lnTo>
                        <a:pt x="67659" y="0"/>
                      </a:lnTo>
                      <a:lnTo>
                        <a:pt x="1161406" y="338334"/>
                      </a:lnTo>
                      <a:lnTo>
                        <a:pt x="0" y="1497325"/>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4" name="Freeform 103"/>
                <p:cNvSpPr/>
                <p:nvPr/>
              </p:nvSpPr>
              <p:spPr bwMode="gray">
                <a:xfrm>
                  <a:off x="2712668" y="3405682"/>
                  <a:ext cx="1149994" cy="9792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Lst>
                  <a:ahLst/>
                  <a:cxnLst>
                    <a:cxn ang="0">
                      <a:pos x="connsiteX0" y="connsiteY0"/>
                    </a:cxn>
                    <a:cxn ang="0">
                      <a:pos x="connsiteX1" y="connsiteY1"/>
                    </a:cxn>
                    <a:cxn ang="0">
                      <a:pos x="connsiteX2" y="connsiteY2"/>
                    </a:cxn>
                    <a:cxn ang="0">
                      <a:pos x="connsiteX3" y="connsiteY3"/>
                    </a:cxn>
                  </a:cxnLst>
                  <a:rect l="l" t="t" r="r" b="b"/>
                  <a:pathLst>
                    <a:path w="1149994" h="2108833">
                      <a:moveTo>
                        <a:pt x="1149994" y="2108833"/>
                      </a:moveTo>
                      <a:lnTo>
                        <a:pt x="0" y="1523594"/>
                      </a:lnTo>
                      <a:lnTo>
                        <a:pt x="687805" y="0"/>
                      </a:lnTo>
                      <a:lnTo>
                        <a:pt x="1149994" y="2108833"/>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5" name="Freeform 104"/>
                <p:cNvSpPr/>
                <p:nvPr/>
              </p:nvSpPr>
              <p:spPr bwMode="gray">
                <a:xfrm>
                  <a:off x="2712669" y="4111689"/>
                  <a:ext cx="1149994" cy="83604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1149994 w 1149994"/>
                    <a:gd name="connsiteY0" fmla="*/ 585239 h 1800535"/>
                    <a:gd name="connsiteX1" fmla="*/ 0 w 1149994"/>
                    <a:gd name="connsiteY1" fmla="*/ 0 h 1800535"/>
                    <a:gd name="connsiteX2" fmla="*/ 537343 w 1149994"/>
                    <a:gd name="connsiteY2" fmla="*/ 1800535 h 1800535"/>
                    <a:gd name="connsiteX3" fmla="*/ 1149994 w 1149994"/>
                    <a:gd name="connsiteY3" fmla="*/ 585239 h 1800535"/>
                  </a:gdLst>
                  <a:ahLst/>
                  <a:cxnLst>
                    <a:cxn ang="0">
                      <a:pos x="connsiteX0" y="connsiteY0"/>
                    </a:cxn>
                    <a:cxn ang="0">
                      <a:pos x="connsiteX1" y="connsiteY1"/>
                    </a:cxn>
                    <a:cxn ang="0">
                      <a:pos x="connsiteX2" y="connsiteY2"/>
                    </a:cxn>
                    <a:cxn ang="0">
                      <a:pos x="connsiteX3" y="connsiteY3"/>
                    </a:cxn>
                  </a:cxnLst>
                  <a:rect l="l" t="t" r="r" b="b"/>
                  <a:pathLst>
                    <a:path w="1149994" h="1800535">
                      <a:moveTo>
                        <a:pt x="1149994" y="585239"/>
                      </a:moveTo>
                      <a:lnTo>
                        <a:pt x="0" y="0"/>
                      </a:lnTo>
                      <a:lnTo>
                        <a:pt x="537343" y="1800535"/>
                      </a:lnTo>
                      <a:lnTo>
                        <a:pt x="1149994" y="58523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6" name="Freeform 105"/>
                <p:cNvSpPr/>
                <p:nvPr/>
              </p:nvSpPr>
              <p:spPr bwMode="gray">
                <a:xfrm>
                  <a:off x="1921873" y="3434819"/>
                  <a:ext cx="798071" cy="127409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425640 w 798071"/>
                    <a:gd name="connsiteY0" fmla="*/ 2743931 h 2743931"/>
                    <a:gd name="connsiteX1" fmla="*/ 798071 w 798071"/>
                    <a:gd name="connsiteY1" fmla="*/ 1467514 h 2743931"/>
                    <a:gd name="connsiteX2" fmla="*/ 0 w 798071"/>
                    <a:gd name="connsiteY2" fmla="*/ 0 h 2743931"/>
                    <a:gd name="connsiteX3" fmla="*/ 425640 w 798071"/>
                    <a:gd name="connsiteY3" fmla="*/ 2743931 h 2743931"/>
                  </a:gdLst>
                  <a:ahLst/>
                  <a:cxnLst>
                    <a:cxn ang="0">
                      <a:pos x="connsiteX0" y="connsiteY0"/>
                    </a:cxn>
                    <a:cxn ang="0">
                      <a:pos x="connsiteX1" y="connsiteY1"/>
                    </a:cxn>
                    <a:cxn ang="0">
                      <a:pos x="connsiteX2" y="connsiteY2"/>
                    </a:cxn>
                    <a:cxn ang="0">
                      <a:pos x="connsiteX3" y="connsiteY3"/>
                    </a:cxn>
                  </a:cxnLst>
                  <a:rect l="l" t="t" r="r" b="b"/>
                  <a:pathLst>
                    <a:path w="798071" h="2743931">
                      <a:moveTo>
                        <a:pt x="425640" y="2743931"/>
                      </a:moveTo>
                      <a:lnTo>
                        <a:pt x="798071" y="1467514"/>
                      </a:lnTo>
                      <a:lnTo>
                        <a:pt x="0" y="0"/>
                      </a:lnTo>
                      <a:lnTo>
                        <a:pt x="425640" y="274393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7" name="Freeform 106"/>
                <p:cNvSpPr/>
                <p:nvPr/>
              </p:nvSpPr>
              <p:spPr bwMode="gray">
                <a:xfrm>
                  <a:off x="2349156" y="4709147"/>
                  <a:ext cx="918201" cy="9416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0 w 1080187"/>
                    <a:gd name="connsiteY0" fmla="*/ 0 h 2027922"/>
                    <a:gd name="connsiteX1" fmla="*/ 837924 w 1080187"/>
                    <a:gd name="connsiteY1" fmla="*/ 2027921 h 2027922"/>
                    <a:gd name="connsiteX2" fmla="*/ 1080187 w 1080187"/>
                    <a:gd name="connsiteY2" fmla="*/ 1094816 h 2027922"/>
                    <a:gd name="connsiteX3" fmla="*/ 0 w 1080187"/>
                    <a:gd name="connsiteY3" fmla="*/ 0 h 2027922"/>
                    <a:gd name="connsiteX0" fmla="*/ 0 w 918201"/>
                    <a:gd name="connsiteY0" fmla="*/ 0 h 2027922"/>
                    <a:gd name="connsiteX1" fmla="*/ 837924 w 918201"/>
                    <a:gd name="connsiteY1" fmla="*/ 2027921 h 2027922"/>
                    <a:gd name="connsiteX2" fmla="*/ 918201 w 918201"/>
                    <a:gd name="connsiteY2" fmla="*/ 503240 h 2027922"/>
                    <a:gd name="connsiteX3" fmla="*/ 0 w 918201"/>
                    <a:gd name="connsiteY3" fmla="*/ 0 h 2027922"/>
                  </a:gdLst>
                  <a:ahLst/>
                  <a:cxnLst>
                    <a:cxn ang="0">
                      <a:pos x="connsiteX0" y="connsiteY0"/>
                    </a:cxn>
                    <a:cxn ang="0">
                      <a:pos x="connsiteX1" y="connsiteY1"/>
                    </a:cxn>
                    <a:cxn ang="0">
                      <a:pos x="connsiteX2" y="connsiteY2"/>
                    </a:cxn>
                    <a:cxn ang="0">
                      <a:pos x="connsiteX3" y="connsiteY3"/>
                    </a:cxn>
                  </a:cxnLst>
                  <a:rect l="l" t="t" r="r" b="b"/>
                  <a:pathLst>
                    <a:path w="918201" h="2027922">
                      <a:moveTo>
                        <a:pt x="0" y="0"/>
                      </a:moveTo>
                      <a:lnTo>
                        <a:pt x="837924" y="2027921"/>
                      </a:lnTo>
                      <a:lnTo>
                        <a:pt x="918201" y="503240"/>
                      </a:lnTo>
                      <a:lnTo>
                        <a:pt x="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8" name="Freeform 107"/>
                <p:cNvSpPr/>
                <p:nvPr/>
              </p:nvSpPr>
              <p:spPr bwMode="gray">
                <a:xfrm>
                  <a:off x="5670532" y="4586591"/>
                  <a:ext cx="1051281" cy="95037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0 w 1051281"/>
                    <a:gd name="connsiteY0" fmla="*/ 1316510 h 2046740"/>
                    <a:gd name="connsiteX1" fmla="*/ 1051281 w 1051281"/>
                    <a:gd name="connsiteY1" fmla="*/ 0 h 2046740"/>
                    <a:gd name="connsiteX2" fmla="*/ 359628 w 1051281"/>
                    <a:gd name="connsiteY2" fmla="*/ 2046739 h 2046740"/>
                    <a:gd name="connsiteX3" fmla="*/ 0 w 1051281"/>
                    <a:gd name="connsiteY3" fmla="*/ 1316510 h 2046740"/>
                  </a:gdLst>
                  <a:ahLst/>
                  <a:cxnLst>
                    <a:cxn ang="0">
                      <a:pos x="connsiteX0" y="connsiteY0"/>
                    </a:cxn>
                    <a:cxn ang="0">
                      <a:pos x="connsiteX1" y="connsiteY1"/>
                    </a:cxn>
                    <a:cxn ang="0">
                      <a:pos x="connsiteX2" y="connsiteY2"/>
                    </a:cxn>
                    <a:cxn ang="0">
                      <a:pos x="connsiteX3" y="connsiteY3"/>
                    </a:cxn>
                  </a:cxnLst>
                  <a:rect l="l" t="t" r="r" b="b"/>
                  <a:pathLst>
                    <a:path w="1051281" h="2046740">
                      <a:moveTo>
                        <a:pt x="0" y="1316510"/>
                      </a:moveTo>
                      <a:lnTo>
                        <a:pt x="1051281" y="0"/>
                      </a:lnTo>
                      <a:lnTo>
                        <a:pt x="359628" y="2046739"/>
                      </a:lnTo>
                      <a:lnTo>
                        <a:pt x="0" y="131651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Freeform 108"/>
                <p:cNvSpPr/>
                <p:nvPr/>
              </p:nvSpPr>
              <p:spPr bwMode="gray">
                <a:xfrm>
                  <a:off x="4593060" y="5193028"/>
                  <a:ext cx="1431967" cy="75556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1072339 w 1431967"/>
                    <a:gd name="connsiteY0" fmla="*/ 0 h 1627195"/>
                    <a:gd name="connsiteX1" fmla="*/ 0 w 1431967"/>
                    <a:gd name="connsiteY1" fmla="*/ 1627195 h 1627195"/>
                    <a:gd name="connsiteX2" fmla="*/ 1431967 w 1431967"/>
                    <a:gd name="connsiteY2" fmla="*/ 730229 h 1627195"/>
                    <a:gd name="connsiteX3" fmla="*/ 1072339 w 1431967"/>
                    <a:gd name="connsiteY3" fmla="*/ 0 h 1627195"/>
                  </a:gdLst>
                  <a:ahLst/>
                  <a:cxnLst>
                    <a:cxn ang="0">
                      <a:pos x="connsiteX0" y="connsiteY0"/>
                    </a:cxn>
                    <a:cxn ang="0">
                      <a:pos x="connsiteX1" y="connsiteY1"/>
                    </a:cxn>
                    <a:cxn ang="0">
                      <a:pos x="connsiteX2" y="connsiteY2"/>
                    </a:cxn>
                    <a:cxn ang="0">
                      <a:pos x="connsiteX3" y="connsiteY3"/>
                    </a:cxn>
                  </a:cxnLst>
                  <a:rect l="l" t="t" r="r" b="b"/>
                  <a:pathLst>
                    <a:path w="1431967" h="1627195">
                      <a:moveTo>
                        <a:pt x="1072339" y="0"/>
                      </a:moveTo>
                      <a:lnTo>
                        <a:pt x="0" y="1627195"/>
                      </a:lnTo>
                      <a:lnTo>
                        <a:pt x="1431967" y="730229"/>
                      </a:lnTo>
                      <a:lnTo>
                        <a:pt x="1072339"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0" name="Freeform 109"/>
                <p:cNvSpPr/>
                <p:nvPr/>
              </p:nvSpPr>
              <p:spPr bwMode="gray">
                <a:xfrm flipV="1">
                  <a:off x="3600149" y="685831"/>
                  <a:ext cx="1692816" cy="17573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Lst>
                  <a:ahLst/>
                  <a:cxnLst>
                    <a:cxn ang="0">
                      <a:pos x="connsiteX0" y="connsiteY0"/>
                    </a:cxn>
                    <a:cxn ang="0">
                      <a:pos x="connsiteX1" y="connsiteY1"/>
                    </a:cxn>
                    <a:cxn ang="0">
                      <a:pos x="connsiteX2" y="connsiteY2"/>
                    </a:cxn>
                    <a:cxn ang="0">
                      <a:pos x="connsiteX3" y="connsiteY3"/>
                    </a:cxn>
                  </a:cxnLst>
                  <a:rect l="l" t="t" r="r" b="b"/>
                  <a:pathLst>
                    <a:path w="1692816" h="1153457">
                      <a:moveTo>
                        <a:pt x="0" y="7701"/>
                      </a:moveTo>
                      <a:lnTo>
                        <a:pt x="1692816" y="0"/>
                      </a:lnTo>
                      <a:lnTo>
                        <a:pt x="829394" y="1153457"/>
                      </a:lnTo>
                      <a:lnTo>
                        <a:pt x="0" y="770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0" name="Oval 49"/>
              <p:cNvSpPr/>
              <p:nvPr/>
            </p:nvSpPr>
            <p:spPr bwMode="gray">
              <a:xfrm>
                <a:off x="5328681" y="3253322"/>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1" name="Oval 50"/>
              <p:cNvSpPr/>
              <p:nvPr/>
            </p:nvSpPr>
            <p:spPr bwMode="gray">
              <a:xfrm>
                <a:off x="4350168" y="3266266"/>
                <a:ext cx="228600" cy="228600"/>
              </a:xfrm>
              <a:prstGeom prst="ellipse">
                <a:avLst/>
              </a:prstGeom>
              <a:solidFill>
                <a:schemeClr val="accent1">
                  <a:lumMod val="60000"/>
                  <a:lumOff val="40000"/>
                  <a:alpha val="89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2" name="Oval 51"/>
              <p:cNvSpPr/>
              <p:nvPr/>
            </p:nvSpPr>
            <p:spPr bwMode="gray">
              <a:xfrm>
                <a:off x="3301962" y="330054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3" name="Oval 52"/>
              <p:cNvSpPr/>
              <p:nvPr/>
            </p:nvSpPr>
            <p:spPr bwMode="gray">
              <a:xfrm>
                <a:off x="4897549" y="226595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4" name="Oval 53"/>
              <p:cNvSpPr/>
              <p:nvPr/>
            </p:nvSpPr>
            <p:spPr bwMode="gray">
              <a:xfrm>
                <a:off x="3685198" y="231732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5" name="Oval 54"/>
              <p:cNvSpPr/>
              <p:nvPr/>
            </p:nvSpPr>
            <p:spPr bwMode="gray">
              <a:xfrm>
                <a:off x="3745787" y="4252950"/>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6" name="Oval 55"/>
              <p:cNvSpPr/>
              <p:nvPr/>
            </p:nvSpPr>
            <p:spPr bwMode="gray">
              <a:xfrm>
                <a:off x="4938245" y="4263775"/>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7" name="Oval 56"/>
              <p:cNvSpPr/>
              <p:nvPr/>
            </p:nvSpPr>
            <p:spPr bwMode="gray">
              <a:xfrm>
                <a:off x="6055899" y="259936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8" name="Oval 57"/>
              <p:cNvSpPr/>
              <p:nvPr/>
            </p:nvSpPr>
            <p:spPr bwMode="gray">
              <a:xfrm>
                <a:off x="5483328" y="1561467"/>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9" name="Oval 58"/>
              <p:cNvSpPr/>
              <p:nvPr/>
            </p:nvSpPr>
            <p:spPr bwMode="gray">
              <a:xfrm>
                <a:off x="4324681" y="131076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0" name="Oval 59"/>
              <p:cNvSpPr/>
              <p:nvPr/>
            </p:nvSpPr>
            <p:spPr bwMode="gray">
              <a:xfrm>
                <a:off x="3188225" y="160449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1" name="Oval 60"/>
              <p:cNvSpPr/>
              <p:nvPr/>
            </p:nvSpPr>
            <p:spPr bwMode="gray">
              <a:xfrm>
                <a:off x="2604217" y="268524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2" name="Oval 61"/>
              <p:cNvSpPr/>
              <p:nvPr/>
            </p:nvSpPr>
            <p:spPr bwMode="gray">
              <a:xfrm>
                <a:off x="2644576" y="4019250"/>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3" name="Oval 62"/>
              <p:cNvSpPr/>
              <p:nvPr/>
            </p:nvSpPr>
            <p:spPr bwMode="gray">
              <a:xfrm>
                <a:off x="3185735" y="485439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4" name="Oval 63"/>
              <p:cNvSpPr/>
              <p:nvPr/>
            </p:nvSpPr>
            <p:spPr bwMode="gray">
              <a:xfrm>
                <a:off x="4256719" y="500162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5" name="Oval 64"/>
              <p:cNvSpPr/>
              <p:nvPr/>
            </p:nvSpPr>
            <p:spPr bwMode="gray">
              <a:xfrm>
                <a:off x="5554214" y="5083829"/>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6" name="Oval 65"/>
              <p:cNvSpPr/>
              <p:nvPr/>
            </p:nvSpPr>
            <p:spPr bwMode="gray">
              <a:xfrm>
                <a:off x="6165944" y="385487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7" name="Oval 66"/>
              <p:cNvSpPr/>
              <p:nvPr/>
            </p:nvSpPr>
            <p:spPr bwMode="gray">
              <a:xfrm>
                <a:off x="6544639" y="174969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8" name="Oval 67"/>
              <p:cNvSpPr/>
              <p:nvPr/>
            </p:nvSpPr>
            <p:spPr bwMode="gray">
              <a:xfrm>
                <a:off x="6962024" y="322091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9" name="Oval 68"/>
              <p:cNvSpPr/>
              <p:nvPr/>
            </p:nvSpPr>
            <p:spPr bwMode="gray">
              <a:xfrm>
                <a:off x="6687766" y="455498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0" name="Oval 69"/>
              <p:cNvSpPr/>
              <p:nvPr/>
            </p:nvSpPr>
            <p:spPr bwMode="gray">
              <a:xfrm>
                <a:off x="5985493" y="54852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1" name="Oval 70"/>
              <p:cNvSpPr/>
              <p:nvPr/>
            </p:nvSpPr>
            <p:spPr bwMode="gray">
              <a:xfrm>
                <a:off x="4553999" y="59019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2" name="Oval 71"/>
              <p:cNvSpPr/>
              <p:nvPr/>
            </p:nvSpPr>
            <p:spPr bwMode="gray">
              <a:xfrm>
                <a:off x="3152634" y="5607996"/>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3" name="Oval 72"/>
              <p:cNvSpPr/>
              <p:nvPr/>
            </p:nvSpPr>
            <p:spPr bwMode="gray">
              <a:xfrm>
                <a:off x="2324911" y="466329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4" name="Oval 73"/>
              <p:cNvSpPr/>
              <p:nvPr/>
            </p:nvSpPr>
            <p:spPr bwMode="gray">
              <a:xfrm>
                <a:off x="1887166" y="338416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5" name="Oval 74"/>
              <p:cNvSpPr/>
              <p:nvPr/>
            </p:nvSpPr>
            <p:spPr bwMode="gray">
              <a:xfrm>
                <a:off x="2305455" y="182004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6" name="Oval 75"/>
              <p:cNvSpPr/>
              <p:nvPr/>
            </p:nvSpPr>
            <p:spPr bwMode="gray">
              <a:xfrm>
                <a:off x="3550473" y="826851"/>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7" name="Oval 76"/>
              <p:cNvSpPr/>
              <p:nvPr/>
            </p:nvSpPr>
            <p:spPr bwMode="gray">
              <a:xfrm>
                <a:off x="4398254" y="65661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8" name="Oval 77"/>
              <p:cNvSpPr/>
              <p:nvPr/>
            </p:nvSpPr>
            <p:spPr bwMode="gray">
              <a:xfrm>
                <a:off x="5249781" y="82801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nvGrpSpPr>
            <p:cNvPr id="11" name="Group 231"/>
            <p:cNvGrpSpPr/>
            <p:nvPr/>
          </p:nvGrpSpPr>
          <p:grpSpPr bwMode="gray">
            <a:xfrm>
              <a:off x="7072800" y="2959418"/>
              <a:ext cx="1694218" cy="1695640"/>
              <a:chOff x="1691428" y="548451"/>
              <a:chExt cx="5596510" cy="5601206"/>
            </a:xfrm>
          </p:grpSpPr>
          <p:grpSp>
            <p:nvGrpSpPr>
              <p:cNvPr id="12" name="Group 232"/>
              <p:cNvGrpSpPr/>
              <p:nvPr/>
            </p:nvGrpSpPr>
            <p:grpSpPr bwMode="gray">
              <a:xfrm>
                <a:off x="1865970" y="676854"/>
                <a:ext cx="5240354" cy="5289923"/>
                <a:chOff x="1865970" y="676854"/>
                <a:chExt cx="5240354" cy="5289923"/>
              </a:xfrm>
            </p:grpSpPr>
            <p:sp>
              <p:nvSpPr>
                <p:cNvPr id="29" name="Freeform 28"/>
                <p:cNvSpPr/>
                <p:nvPr/>
              </p:nvSpPr>
              <p:spPr bwMode="gray">
                <a:xfrm>
                  <a:off x="2743200" y="1609725"/>
                  <a:ext cx="1943100"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Lst>
                  <a:ahLst/>
                  <a:cxnLst>
                    <a:cxn ang="0">
                      <a:pos x="connsiteX0" y="connsiteY0"/>
                    </a:cxn>
                    <a:cxn ang="0">
                      <a:pos x="connsiteX1" y="connsiteY1"/>
                    </a:cxn>
                    <a:cxn ang="0">
                      <a:pos x="connsiteX2" y="connsiteY2"/>
                    </a:cxn>
                    <a:cxn ang="0">
                      <a:pos x="connsiteX3" y="connsiteY3"/>
                    </a:cxn>
                  </a:cxnLst>
                  <a:rect l="l" t="t" r="r" b="b"/>
                  <a:pathLst>
                    <a:path w="1943100" h="1924050">
                      <a:moveTo>
                        <a:pt x="1885950" y="0"/>
                      </a:moveTo>
                      <a:lnTo>
                        <a:pt x="0" y="1362075"/>
                      </a:lnTo>
                      <a:lnTo>
                        <a:pt x="1943100" y="1924050"/>
                      </a:lnTo>
                      <a:lnTo>
                        <a:pt x="1885950" y="0"/>
                      </a:lnTo>
                      <a:close/>
                    </a:path>
                  </a:pathLst>
                </a:custGeom>
                <a:noFill/>
                <a:ln w="12700">
                  <a:gradFill flip="none" rotWithShape="1">
                    <a:gsLst>
                      <a:gs pos="31000">
                        <a:schemeClr val="accent1">
                          <a:lumMod val="75000"/>
                        </a:schemeClr>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Freeform 29"/>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12700">
                  <a:gradFill flip="none" rotWithShape="1">
                    <a:gsLst>
                      <a:gs pos="47000">
                        <a:schemeClr val="accent1">
                          <a:lumMod val="75000"/>
                        </a:schemeClr>
                      </a:gs>
                      <a:gs pos="100000">
                        <a:schemeClr val="accent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Freeform 30"/>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Freeform 31"/>
                <p:cNvSpPr/>
                <p:nvPr/>
              </p:nvSpPr>
              <p:spPr bwMode="gray">
                <a:xfrm>
                  <a:off x="1869688" y="1295400"/>
                  <a:ext cx="1069721" cy="167829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Lst>
                  <a:ahLst/>
                  <a:cxnLst>
                    <a:cxn ang="0">
                      <a:pos x="connsiteX0" y="connsiteY0"/>
                    </a:cxn>
                    <a:cxn ang="0">
                      <a:pos x="connsiteX1" y="connsiteY1"/>
                    </a:cxn>
                    <a:cxn ang="0">
                      <a:pos x="connsiteX2" y="connsiteY2"/>
                    </a:cxn>
                    <a:cxn ang="0">
                      <a:pos x="connsiteX3" y="connsiteY3"/>
                    </a:cxn>
                  </a:cxnLst>
                  <a:rect l="l" t="t" r="r" b="b"/>
                  <a:pathLst>
                    <a:path w="1069721" h="1678293">
                      <a:moveTo>
                        <a:pt x="1069721" y="0"/>
                      </a:moveTo>
                      <a:lnTo>
                        <a:pt x="0" y="1322616"/>
                      </a:lnTo>
                      <a:lnTo>
                        <a:pt x="879221" y="1678293"/>
                      </a:lnTo>
                      <a:lnTo>
                        <a:pt x="106972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Freeform 32"/>
                <p:cNvSpPr/>
                <p:nvPr/>
              </p:nvSpPr>
              <p:spPr bwMode="gray">
                <a:xfrm>
                  <a:off x="2038350" y="2967787"/>
                  <a:ext cx="1515171" cy="208371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Lst>
                  <a:ahLst/>
                  <a:cxnLst>
                    <a:cxn ang="0">
                      <a:pos x="connsiteX0" y="connsiteY0"/>
                    </a:cxn>
                    <a:cxn ang="0">
                      <a:pos x="connsiteX1" y="connsiteY1"/>
                    </a:cxn>
                    <a:cxn ang="0">
                      <a:pos x="connsiteX2" y="connsiteY2"/>
                    </a:cxn>
                    <a:cxn ang="0">
                      <a:pos x="connsiteX3" y="connsiteY3"/>
                    </a:cxn>
                  </a:cxnLst>
                  <a:rect l="l" t="t" r="r" b="b"/>
                  <a:pathLst>
                    <a:path w="1515171" h="2083715">
                      <a:moveTo>
                        <a:pt x="707405" y="0"/>
                      </a:moveTo>
                      <a:lnTo>
                        <a:pt x="0" y="1308908"/>
                      </a:lnTo>
                      <a:lnTo>
                        <a:pt x="1515171" y="2083715"/>
                      </a:lnTo>
                      <a:lnTo>
                        <a:pt x="707405" y="0"/>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Freeform 33"/>
                <p:cNvSpPr/>
                <p:nvPr/>
              </p:nvSpPr>
              <p:spPr bwMode="gray">
                <a:xfrm>
                  <a:off x="3552824" y="3529928"/>
                  <a:ext cx="2228851" cy="151638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Lst>
                  <a:ahLst/>
                  <a:cxnLst>
                    <a:cxn ang="0">
                      <a:pos x="connsiteX0" y="connsiteY0"/>
                    </a:cxn>
                    <a:cxn ang="0">
                      <a:pos x="connsiteX1" y="connsiteY1"/>
                    </a:cxn>
                    <a:cxn ang="0">
                      <a:pos x="connsiteX2" y="connsiteY2"/>
                    </a:cxn>
                    <a:cxn ang="0">
                      <a:pos x="connsiteX3" y="connsiteY3"/>
                    </a:cxn>
                  </a:cxnLst>
                  <a:rect l="l" t="t" r="r" b="b"/>
                  <a:pathLst>
                    <a:path w="2228851" h="1516383">
                      <a:moveTo>
                        <a:pt x="1131584" y="0"/>
                      </a:moveTo>
                      <a:lnTo>
                        <a:pt x="0" y="1516383"/>
                      </a:lnTo>
                      <a:lnTo>
                        <a:pt x="2228851" y="1432596"/>
                      </a:lnTo>
                      <a:lnTo>
                        <a:pt x="1131584" y="0"/>
                      </a:lnTo>
                      <a:close/>
                    </a:path>
                  </a:pathLst>
                </a:custGeom>
                <a:noFill/>
                <a:ln w="12700">
                  <a:gradFill flip="none" rotWithShape="1">
                    <a:gsLst>
                      <a:gs pos="46000">
                        <a:schemeClr val="accent1">
                          <a:lumMod val="7500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Freeform 34"/>
                <p:cNvSpPr/>
                <p:nvPr/>
              </p:nvSpPr>
              <p:spPr bwMode="gray">
                <a:xfrm>
                  <a:off x="4684414" y="2823257"/>
                  <a:ext cx="1774750" cy="21431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Lst>
                  <a:ahLst/>
                  <a:cxnLst>
                    <a:cxn ang="0">
                      <a:pos x="connsiteX0" y="connsiteY0"/>
                    </a:cxn>
                    <a:cxn ang="0">
                      <a:pos x="connsiteX1" y="connsiteY1"/>
                    </a:cxn>
                    <a:cxn ang="0">
                      <a:pos x="connsiteX2" y="connsiteY2"/>
                    </a:cxn>
                    <a:cxn ang="0">
                      <a:pos x="connsiteX3" y="connsiteY3"/>
                    </a:cxn>
                  </a:cxnLst>
                  <a:rect l="l" t="t" r="r" b="b"/>
                  <a:pathLst>
                    <a:path w="1774750" h="2143114">
                      <a:moveTo>
                        <a:pt x="0" y="710518"/>
                      </a:moveTo>
                      <a:lnTo>
                        <a:pt x="1774750" y="0"/>
                      </a:lnTo>
                      <a:lnTo>
                        <a:pt x="1097267" y="2143114"/>
                      </a:lnTo>
                      <a:lnTo>
                        <a:pt x="0" y="710518"/>
                      </a:lnTo>
                      <a:close/>
                    </a:path>
                  </a:pathLst>
                </a:custGeom>
                <a:noFill/>
                <a:ln w="12700">
                  <a:gradFill flip="none" rotWithShape="1">
                    <a:gsLst>
                      <a:gs pos="29000">
                        <a:schemeClr val="accent1">
                          <a:lumMod val="7500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Freeform 35"/>
                <p:cNvSpPr/>
                <p:nvPr/>
              </p:nvSpPr>
              <p:spPr bwMode="gray">
                <a:xfrm>
                  <a:off x="5776012" y="2823886"/>
                  <a:ext cx="1293862" cy="213419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Lst>
                  <a:ahLst/>
                  <a:cxnLst>
                    <a:cxn ang="0">
                      <a:pos x="connsiteX0" y="connsiteY0"/>
                    </a:cxn>
                    <a:cxn ang="0">
                      <a:pos x="connsiteX1" y="connsiteY1"/>
                    </a:cxn>
                    <a:cxn ang="0">
                      <a:pos x="connsiteX2" y="connsiteY2"/>
                    </a:cxn>
                    <a:cxn ang="0">
                      <a:pos x="connsiteX3" y="connsiteY3"/>
                    </a:cxn>
                  </a:cxnLst>
                  <a:rect l="l" t="t" r="r" b="b"/>
                  <a:pathLst>
                    <a:path w="1293862" h="2134194">
                      <a:moveTo>
                        <a:pt x="1293862" y="1338379"/>
                      </a:moveTo>
                      <a:lnTo>
                        <a:pt x="686404" y="0"/>
                      </a:lnTo>
                      <a:lnTo>
                        <a:pt x="0" y="2134194"/>
                      </a:lnTo>
                      <a:lnTo>
                        <a:pt x="1293862" y="133837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Freeform 36"/>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Freeform 37"/>
                <p:cNvSpPr/>
                <p:nvPr/>
              </p:nvSpPr>
              <p:spPr bwMode="gray">
                <a:xfrm>
                  <a:off x="1865970" y="2616819"/>
                  <a:ext cx="879864" cy="166332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Lst>
                  <a:ahLst/>
                  <a:cxnLst>
                    <a:cxn ang="0">
                      <a:pos x="connsiteX0" y="connsiteY0"/>
                    </a:cxn>
                    <a:cxn ang="0">
                      <a:pos x="connsiteX1" y="connsiteY1"/>
                    </a:cxn>
                    <a:cxn ang="0">
                      <a:pos x="connsiteX2" y="connsiteY2"/>
                    </a:cxn>
                    <a:cxn ang="0">
                      <a:pos x="connsiteX3" y="connsiteY3"/>
                    </a:cxn>
                  </a:cxnLst>
                  <a:rect l="l" t="t" r="r" b="b"/>
                  <a:pathLst>
                    <a:path w="879864" h="1663320">
                      <a:moveTo>
                        <a:pt x="879864" y="350694"/>
                      </a:moveTo>
                      <a:lnTo>
                        <a:pt x="172459" y="1663320"/>
                      </a:lnTo>
                      <a:lnTo>
                        <a:pt x="0" y="0"/>
                      </a:lnTo>
                      <a:lnTo>
                        <a:pt x="879864" y="350694"/>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Freeform 38"/>
                <p:cNvSpPr/>
                <p:nvPr/>
              </p:nvSpPr>
              <p:spPr bwMode="gray">
                <a:xfrm>
                  <a:off x="2931773" y="683131"/>
                  <a:ext cx="1689354"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Lst>
                  <a:ahLst/>
                  <a:cxnLst>
                    <a:cxn ang="0">
                      <a:pos x="connsiteX0" y="connsiteY0"/>
                    </a:cxn>
                    <a:cxn ang="0">
                      <a:pos x="connsiteX1" y="connsiteY1"/>
                    </a:cxn>
                    <a:cxn ang="0">
                      <a:pos x="connsiteX2" y="connsiteY2"/>
                    </a:cxn>
                    <a:cxn ang="0">
                      <a:pos x="connsiteX3" y="connsiteY3"/>
                    </a:cxn>
                  </a:cxnLst>
                  <a:rect l="l" t="t" r="r" b="b"/>
                  <a:pathLst>
                    <a:path w="1689354" h="1993011">
                      <a:moveTo>
                        <a:pt x="1595555" y="0"/>
                      </a:moveTo>
                      <a:lnTo>
                        <a:pt x="0" y="1326394"/>
                      </a:lnTo>
                      <a:lnTo>
                        <a:pt x="1689354" y="1993011"/>
                      </a:lnTo>
                      <a:lnTo>
                        <a:pt x="1595555"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Freeform 39"/>
                <p:cNvSpPr/>
                <p:nvPr/>
              </p:nvSpPr>
              <p:spPr bwMode="gray">
                <a:xfrm>
                  <a:off x="2936511" y="678962"/>
                  <a:ext cx="1595555" cy="6158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Lst>
                  <a:ahLst/>
                  <a:cxnLst>
                    <a:cxn ang="0">
                      <a:pos x="connsiteX0" y="connsiteY0"/>
                    </a:cxn>
                    <a:cxn ang="0">
                      <a:pos x="connsiteX1" y="connsiteY1"/>
                    </a:cxn>
                    <a:cxn ang="0">
                      <a:pos x="connsiteX2" y="connsiteY2"/>
                    </a:cxn>
                    <a:cxn ang="0">
                      <a:pos x="connsiteX3" y="connsiteY3"/>
                    </a:cxn>
                  </a:cxnLst>
                  <a:rect l="l" t="t" r="r" b="b"/>
                  <a:pathLst>
                    <a:path w="1595555" h="1326394">
                      <a:moveTo>
                        <a:pt x="1595555" y="0"/>
                      </a:moveTo>
                      <a:lnTo>
                        <a:pt x="0" y="1326394"/>
                      </a:lnTo>
                      <a:lnTo>
                        <a:pt x="653486" y="352477"/>
                      </a:lnTo>
                      <a:lnTo>
                        <a:pt x="1595555"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Freeform 40"/>
                <p:cNvSpPr/>
                <p:nvPr/>
              </p:nvSpPr>
              <p:spPr bwMode="gray">
                <a:xfrm>
                  <a:off x="1868359" y="1300667"/>
                  <a:ext cx="1069721" cy="132261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 name="connsiteX0" fmla="*/ 1069721 w 1069721"/>
                    <a:gd name="connsiteY0" fmla="*/ 0 h 1322616"/>
                    <a:gd name="connsiteX1" fmla="*/ 0 w 1069721"/>
                    <a:gd name="connsiteY1" fmla="*/ 1322616 h 1322616"/>
                    <a:gd name="connsiteX2" fmla="*/ 473612 w 1069721"/>
                    <a:gd name="connsiteY2" fmla="*/ 435627 h 1322616"/>
                    <a:gd name="connsiteX3" fmla="*/ 1069721 w 1069721"/>
                    <a:gd name="connsiteY3" fmla="*/ 0 h 1322616"/>
                    <a:gd name="connsiteX0" fmla="*/ 1069721 w 1069721"/>
                    <a:gd name="connsiteY0" fmla="*/ 0 h 1322616"/>
                    <a:gd name="connsiteX1" fmla="*/ 0 w 1069721"/>
                    <a:gd name="connsiteY1" fmla="*/ 1322616 h 1322616"/>
                    <a:gd name="connsiteX2" fmla="*/ 476802 w 1069721"/>
                    <a:gd name="connsiteY2" fmla="*/ 554094 h 1322616"/>
                    <a:gd name="connsiteX3" fmla="*/ 1069721 w 1069721"/>
                    <a:gd name="connsiteY3" fmla="*/ 0 h 1322616"/>
                  </a:gdLst>
                  <a:ahLst/>
                  <a:cxnLst>
                    <a:cxn ang="0">
                      <a:pos x="connsiteX0" y="connsiteY0"/>
                    </a:cxn>
                    <a:cxn ang="0">
                      <a:pos x="connsiteX1" y="connsiteY1"/>
                    </a:cxn>
                    <a:cxn ang="0">
                      <a:pos x="connsiteX2" y="connsiteY2"/>
                    </a:cxn>
                    <a:cxn ang="0">
                      <a:pos x="connsiteX3" y="connsiteY3"/>
                    </a:cxn>
                  </a:cxnLst>
                  <a:rect l="l" t="t" r="r" b="b"/>
                  <a:pathLst>
                    <a:path w="1069721" h="1322616">
                      <a:moveTo>
                        <a:pt x="1069721" y="0"/>
                      </a:moveTo>
                      <a:lnTo>
                        <a:pt x="0" y="1322616"/>
                      </a:lnTo>
                      <a:lnTo>
                        <a:pt x="476802" y="554094"/>
                      </a:lnTo>
                      <a:lnTo>
                        <a:pt x="1069721"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2" name="Freeform 41"/>
                <p:cNvSpPr/>
                <p:nvPr/>
              </p:nvSpPr>
              <p:spPr bwMode="gray">
                <a:xfrm>
                  <a:off x="4529850" y="680555"/>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3" name="Freeform 42"/>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766941" y="326969"/>
                      </a:lnTo>
                      <a:lnTo>
                        <a:pt x="0"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Freeform 43"/>
                <p:cNvSpPr/>
                <p:nvPr/>
              </p:nvSpPr>
              <p:spPr bwMode="gray">
                <a:xfrm>
                  <a:off x="5775898" y="4169613"/>
                  <a:ext cx="1293862" cy="136735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Lst>
                  <a:ahLst/>
                  <a:cxnLst>
                    <a:cxn ang="0">
                      <a:pos x="connsiteX0" y="connsiteY0"/>
                    </a:cxn>
                    <a:cxn ang="0">
                      <a:pos x="connsiteX1" y="connsiteY1"/>
                    </a:cxn>
                    <a:cxn ang="0">
                      <a:pos x="connsiteX2" y="connsiteY2"/>
                    </a:cxn>
                    <a:cxn ang="0">
                      <a:pos x="connsiteX3" y="connsiteY3"/>
                    </a:cxn>
                  </a:cxnLst>
                  <a:rect l="l" t="t" r="r" b="b"/>
                  <a:pathLst>
                    <a:path w="1293862" h="1367354">
                      <a:moveTo>
                        <a:pt x="1293862" y="0"/>
                      </a:moveTo>
                      <a:lnTo>
                        <a:pt x="282625" y="1367354"/>
                      </a:lnTo>
                      <a:lnTo>
                        <a:pt x="0" y="795815"/>
                      </a:lnTo>
                      <a:lnTo>
                        <a:pt x="1293862"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5" name="Freeform 44"/>
                <p:cNvSpPr/>
                <p:nvPr/>
              </p:nvSpPr>
              <p:spPr bwMode="gray">
                <a:xfrm>
                  <a:off x="3554886" y="4960162"/>
                  <a:ext cx="2228851" cy="10046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Lst>
                  <a:ahLst/>
                  <a:cxnLst>
                    <a:cxn ang="0">
                      <a:pos x="connsiteX0" y="connsiteY0"/>
                    </a:cxn>
                    <a:cxn ang="0">
                      <a:pos x="connsiteX1" y="connsiteY1"/>
                    </a:cxn>
                    <a:cxn ang="0">
                      <a:pos x="connsiteX2" y="connsiteY2"/>
                    </a:cxn>
                    <a:cxn ang="0">
                      <a:pos x="connsiteX3" y="connsiteY3"/>
                    </a:cxn>
                  </a:cxnLst>
                  <a:rect l="l" t="t" r="r" b="b"/>
                  <a:pathLst>
                    <a:path w="2228851" h="1004619">
                      <a:moveTo>
                        <a:pt x="1101560" y="1004619"/>
                      </a:moveTo>
                      <a:lnTo>
                        <a:pt x="0" y="83787"/>
                      </a:lnTo>
                      <a:lnTo>
                        <a:pt x="2228851" y="0"/>
                      </a:lnTo>
                      <a:lnTo>
                        <a:pt x="1101560" y="100461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Freeform 45"/>
                <p:cNvSpPr/>
                <p:nvPr/>
              </p:nvSpPr>
              <p:spPr bwMode="gray">
                <a:xfrm>
                  <a:off x="4650170" y="4962969"/>
                  <a:ext cx="1406574" cy="10038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Lst>
                  <a:ahLst/>
                  <a:cxnLst>
                    <a:cxn ang="0">
                      <a:pos x="connsiteX0" y="connsiteY0"/>
                    </a:cxn>
                    <a:cxn ang="0">
                      <a:pos x="connsiteX1" y="connsiteY1"/>
                    </a:cxn>
                    <a:cxn ang="0">
                      <a:pos x="connsiteX2" y="connsiteY2"/>
                    </a:cxn>
                    <a:cxn ang="0">
                      <a:pos x="connsiteX3" y="connsiteY3"/>
                    </a:cxn>
                  </a:cxnLst>
                  <a:rect l="l" t="t" r="r" b="b"/>
                  <a:pathLst>
                    <a:path w="1406574" h="1003808">
                      <a:moveTo>
                        <a:pt x="0" y="1003808"/>
                      </a:moveTo>
                      <a:lnTo>
                        <a:pt x="1406574" y="571539"/>
                      </a:lnTo>
                      <a:lnTo>
                        <a:pt x="1123949" y="0"/>
                      </a:lnTo>
                      <a:lnTo>
                        <a:pt x="0" y="100380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Freeform 46"/>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Freeform 47"/>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3" name="Oval 12"/>
              <p:cNvSpPr/>
              <p:nvPr/>
            </p:nvSpPr>
            <p:spPr bwMode="gray">
              <a:xfrm>
                <a:off x="4200132" y="3133904"/>
                <a:ext cx="755134" cy="755134"/>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101600" h="101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 name="Oval 13"/>
              <p:cNvSpPr/>
              <p:nvPr/>
            </p:nvSpPr>
            <p:spPr bwMode="gray">
              <a:xfrm>
                <a:off x="4282606" y="1285277"/>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5" name="Oval 14"/>
              <p:cNvSpPr/>
              <p:nvPr/>
            </p:nvSpPr>
            <p:spPr bwMode="gray">
              <a:xfrm>
                <a:off x="2545572" y="2653653"/>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6" name="Oval 15"/>
              <p:cNvSpPr/>
              <p:nvPr/>
            </p:nvSpPr>
            <p:spPr bwMode="gray">
              <a:xfrm>
                <a:off x="6079395" y="2531922"/>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7" name="Oval 16"/>
              <p:cNvSpPr/>
              <p:nvPr/>
            </p:nvSpPr>
            <p:spPr bwMode="gray">
              <a:xfrm>
                <a:off x="3254686" y="4708918"/>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8" name="Oval 17"/>
              <p:cNvSpPr/>
              <p:nvPr/>
            </p:nvSpPr>
            <p:spPr bwMode="gray">
              <a:xfrm>
                <a:off x="5455972" y="4646331"/>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9" name="Oval 18"/>
              <p:cNvSpPr/>
              <p:nvPr/>
            </p:nvSpPr>
            <p:spPr bwMode="gray">
              <a:xfrm>
                <a:off x="2804511" y="115306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 name="Oval 19"/>
              <p:cNvSpPr/>
              <p:nvPr/>
            </p:nvSpPr>
            <p:spPr bwMode="gray">
              <a:xfrm>
                <a:off x="4328495" y="548451"/>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 name="Oval 20"/>
              <p:cNvSpPr/>
              <p:nvPr/>
            </p:nvSpPr>
            <p:spPr bwMode="gray">
              <a:xfrm>
                <a:off x="6004177" y="110677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2" name="Oval 21"/>
              <p:cNvSpPr/>
              <p:nvPr/>
            </p:nvSpPr>
            <p:spPr bwMode="gray">
              <a:xfrm>
                <a:off x="6922178" y="240129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3" name="Oval 22"/>
              <p:cNvSpPr/>
              <p:nvPr/>
            </p:nvSpPr>
            <p:spPr bwMode="gray">
              <a:xfrm>
                <a:off x="6867537" y="4004375"/>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 name="Oval 23"/>
              <p:cNvSpPr/>
              <p:nvPr/>
            </p:nvSpPr>
            <p:spPr bwMode="gray">
              <a:xfrm>
                <a:off x="4467290" y="578389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 name="Oval 24"/>
              <p:cNvSpPr/>
              <p:nvPr/>
            </p:nvSpPr>
            <p:spPr bwMode="gray">
              <a:xfrm>
                <a:off x="5873864" y="535408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 name="Oval 25"/>
              <p:cNvSpPr/>
              <p:nvPr/>
            </p:nvSpPr>
            <p:spPr bwMode="gray">
              <a:xfrm>
                <a:off x="3005883" y="548182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7" name="Oval 26"/>
              <p:cNvSpPr/>
              <p:nvPr/>
            </p:nvSpPr>
            <p:spPr bwMode="gray">
              <a:xfrm>
                <a:off x="1866649" y="409738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8" name="Oval 27"/>
              <p:cNvSpPr/>
              <p:nvPr/>
            </p:nvSpPr>
            <p:spPr bwMode="gray">
              <a:xfrm>
                <a:off x="1691428" y="244945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sp>
        <p:nvSpPr>
          <p:cNvPr id="2" name="Title 1"/>
          <p:cNvSpPr>
            <a:spLocks noGrp="1"/>
          </p:cNvSpPr>
          <p:nvPr>
            <p:ph type="ctrTitle"/>
          </p:nvPr>
        </p:nvSpPr>
        <p:spPr bwMode="gray">
          <a:xfrm>
            <a:off x="1005794" y="953148"/>
            <a:ext cx="7772400" cy="1470025"/>
          </a:xfrm>
        </p:spPr>
        <p:txBody>
          <a:bodyPr vert="horz" lIns="91440" tIns="45720" rIns="91440" bIns="45720" rtlCol="0" anchor="ctr">
            <a:noAutofit/>
            <a:scene3d>
              <a:camera prst="orthographicFront"/>
              <a:lightRig rig="flat" dir="t">
                <a:rot lat="0" lon="0" rev="6600000"/>
              </a:lightRig>
            </a:scene3d>
            <a:sp3d extrusionH="31750">
              <a:bevelT w="38100" h="31750" prst="softRound"/>
            </a:sp3d>
          </a:bodyPr>
          <a:lstStyle>
            <a:lvl1pPr algn="r" defTabSz="914400" rtl="0" eaLnBrk="1" latinLnBrk="0" hangingPunct="1">
              <a:spcBef>
                <a:spcPct val="0"/>
              </a:spcBef>
              <a:buNone/>
              <a:defRPr lang="en-US" sz="4800" b="1" kern="1200">
                <a:gradFill flip="none" rotWithShape="1">
                  <a:gsLst>
                    <a:gs pos="0">
                      <a:schemeClr val="tx1"/>
                    </a:gs>
                    <a:gs pos="44000">
                      <a:schemeClr val="tx1">
                        <a:lumMod val="85000"/>
                      </a:schemeClr>
                    </a:gs>
                    <a:gs pos="100000">
                      <a:schemeClr val="tx1">
                        <a:lumMod val="50000"/>
                      </a:schemeClr>
                    </a:gs>
                  </a:gsLst>
                  <a:lin ang="5400000" scaled="0"/>
                  <a:tileRect/>
                </a:gradFill>
                <a:effectLst>
                  <a:outerShdw blurRad="50800" dist="38100" dir="2700000" algn="ctr" rotWithShape="0">
                    <a:srgbClr val="000000">
                      <a:alpha val="40000"/>
                    </a:srgbClr>
                  </a:outerShdw>
                </a:effectLst>
                <a:latin typeface="+mj-lt"/>
                <a:ea typeface="+mj-ea"/>
                <a:cs typeface="+mj-cs"/>
              </a:defRPr>
            </a:lvl1pPr>
          </a:lstStyle>
          <a:p>
            <a:r>
              <a:rPr lang="en-US"/>
              <a:t>Click to edit Master title style</a:t>
            </a:r>
          </a:p>
        </p:txBody>
      </p:sp>
      <p:sp>
        <p:nvSpPr>
          <p:cNvPr id="3" name="Subtitle 2"/>
          <p:cNvSpPr>
            <a:spLocks noGrp="1"/>
          </p:cNvSpPr>
          <p:nvPr>
            <p:ph type="subTitle" idx="1"/>
          </p:nvPr>
        </p:nvSpPr>
        <p:spPr bwMode="gray">
          <a:xfrm>
            <a:off x="2377394" y="2148854"/>
            <a:ext cx="6400800" cy="1004466"/>
          </a:xfrm>
        </p:spPr>
        <p:txBody>
          <a:bodyPr>
            <a:normAutofit/>
          </a:bodyPr>
          <a:lstStyle>
            <a:lvl1pPr marL="0" indent="0" algn="r">
              <a:buNone/>
              <a:defRPr sz="2800">
                <a:solidFill>
                  <a:schemeClr val="tx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08376329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Content">
    <p:spTree>
      <p:nvGrpSpPr>
        <p:cNvPr id="1" name=""/>
        <p:cNvGrpSpPr/>
        <p:nvPr/>
      </p:nvGrpSpPr>
      <p:grpSpPr>
        <a:xfrm>
          <a:off x="0" y="0"/>
          <a:ext cx="0" cy="0"/>
          <a:chOff x="0" y="0"/>
          <a:chExt cx="0" cy="0"/>
        </a:xfrm>
      </p:grpSpPr>
      <p:sp>
        <p:nvSpPr>
          <p:cNvPr id="36" name="Rectangle 35"/>
          <p:cNvSpPr/>
          <p:nvPr userDrawn="1"/>
        </p:nvSpPr>
        <p:spPr>
          <a:xfrm flipH="1">
            <a:off x="3920295" y="-6804"/>
            <a:ext cx="5223706" cy="5066452"/>
          </a:xfrm>
          <a:prstGeom prst="rect">
            <a:avLst/>
          </a:prstGeom>
          <a:blipFill dpi="0" rotWithShape="1">
            <a:blip r:embed="rId2" cstate="print">
              <a:alphaModFix amt="29000"/>
              <a:grayscl/>
            </a:blip>
            <a:srcRect/>
            <a:tile tx="0" ty="0" sx="80000" sy="80000" flip="none" algn="b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858000" y="6356352"/>
            <a:ext cx="2133600" cy="365125"/>
          </a:xfrm>
        </p:spPr>
        <p:txBody>
          <a:bodyPr/>
          <a:lstStyle/>
          <a:p>
            <a:fld id="{C5E50C42-A610-4C2F-B26C-A58EA252EE76}" type="slidenum">
              <a:rPr lang="en-US" smtClean="0"/>
              <a:pPr/>
              <a:t>‹#›</a:t>
            </a:fld>
            <a:endParaRPr lang="en-US"/>
          </a:p>
        </p:txBody>
      </p:sp>
      <p:grpSp>
        <p:nvGrpSpPr>
          <p:cNvPr id="8" name="Group 7"/>
          <p:cNvGrpSpPr/>
          <p:nvPr userDrawn="1"/>
        </p:nvGrpSpPr>
        <p:grpSpPr bwMode="gray">
          <a:xfrm>
            <a:off x="293888" y="147472"/>
            <a:ext cx="992427" cy="1172529"/>
            <a:chOff x="365806" y="137196"/>
            <a:chExt cx="992427" cy="1172529"/>
          </a:xfrm>
          <a:effectLst>
            <a:outerShdw blurRad="76200" dir="18900000" sy="23000" kx="-1200000" algn="bl" rotWithShape="0">
              <a:prstClr val="black">
                <a:alpha val="20000"/>
              </a:prstClr>
            </a:outerShdw>
          </a:effectLst>
        </p:grpSpPr>
        <p:cxnSp>
          <p:nvCxnSpPr>
            <p:cNvPr id="9" name="Straight Connector 8"/>
            <p:cNvCxnSpPr/>
            <p:nvPr/>
          </p:nvCxnSpPr>
          <p:spPr bwMode="gray">
            <a:xfrm>
              <a:off x="576146" y="289932"/>
              <a:ext cx="0" cy="806605"/>
            </a:xfrm>
            <a:prstGeom prst="line">
              <a:avLst/>
            </a:prstGeom>
            <a:ln w="34925">
              <a:gradFill>
                <a:gsLst>
                  <a:gs pos="0">
                    <a:schemeClr val="accent2"/>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gray">
            <a:xfrm flipH="1">
              <a:off x="584201" y="787400"/>
              <a:ext cx="664028" cy="301171"/>
            </a:xfrm>
            <a:prstGeom prst="line">
              <a:avLst/>
            </a:prstGeom>
            <a:ln w="25400">
              <a:gradFill>
                <a:gsLst>
                  <a:gs pos="0">
                    <a:schemeClr val="accent3"/>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gray">
            <a:xfrm flipH="1" flipV="1">
              <a:off x="569686" y="264886"/>
              <a:ext cx="691288" cy="522341"/>
            </a:xfrm>
            <a:prstGeom prst="line">
              <a:avLst/>
            </a:prstGeom>
            <a:ln w="22225">
              <a:gradFill>
                <a:gsLst>
                  <a:gs pos="0">
                    <a:schemeClr val="accent3"/>
                  </a:gs>
                  <a:gs pos="100000">
                    <a:schemeClr val="accent2"/>
                  </a:gs>
                </a:gsLst>
                <a:lin ang="5400000" scaled="0"/>
              </a:gra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gray">
            <a:xfrm>
              <a:off x="438637" y="137196"/>
              <a:ext cx="301752" cy="301752"/>
            </a:xfrm>
            <a:prstGeom prst="ellipse">
              <a:avLst/>
            </a:prstGeom>
            <a:gradFill>
              <a:gsLst>
                <a:gs pos="0">
                  <a:schemeClr val="accent2"/>
                </a:gs>
                <a:gs pos="80000">
                  <a:schemeClr val="accent2"/>
                </a:gs>
                <a:gs pos="100000">
                  <a:schemeClr val="accent2">
                    <a:lumMod val="60000"/>
                    <a:lumOff val="40000"/>
                  </a:schemeClr>
                </a:gs>
              </a:gsLst>
            </a:gradFill>
            <a:effectLst/>
            <a:scene3d>
              <a:camera prst="orthographicFront">
                <a:rot lat="0" lon="0" rev="0"/>
              </a:camera>
              <a:lightRig rig="threePt" dir="t">
                <a:rot lat="0" lon="0" rev="0"/>
              </a:lightRig>
            </a:scene3d>
            <a:sp3d>
              <a:bevelT w="152400" h="152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3" name="Oval 12"/>
            <p:cNvSpPr/>
            <p:nvPr/>
          </p:nvSpPr>
          <p:spPr bwMode="gray">
            <a:xfrm>
              <a:off x="1157065" y="690491"/>
              <a:ext cx="201168" cy="201168"/>
            </a:xfrm>
            <a:prstGeom prst="ellipse">
              <a:avLst/>
            </a:prstGeom>
            <a:gradFill>
              <a:gsLst>
                <a:gs pos="0">
                  <a:schemeClr val="accent3"/>
                </a:gs>
                <a:gs pos="80000">
                  <a:schemeClr val="accent3"/>
                </a:gs>
                <a:gs pos="100000">
                  <a:schemeClr val="accent3">
                    <a:lumMod val="60000"/>
                    <a:lumOff val="40000"/>
                  </a:schemeClr>
                </a:gs>
              </a:gsLst>
            </a:gradFill>
            <a:effectLst/>
            <a:scene3d>
              <a:camera prst="orthographicFront">
                <a:rot lat="0" lon="0" rev="0"/>
              </a:camera>
              <a:lightRig rig="threePt" dir="t">
                <a:rot lat="0" lon="0" rev="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 name="Oval 13"/>
            <p:cNvSpPr/>
            <p:nvPr/>
          </p:nvSpPr>
          <p:spPr bwMode="gray">
            <a:xfrm>
              <a:off x="365806" y="882204"/>
              <a:ext cx="427521" cy="427521"/>
            </a:xfrm>
            <a:prstGeom prst="ellipse">
              <a:avLst/>
            </a:prstGeom>
            <a:gradFill>
              <a:gsLst>
                <a:gs pos="0">
                  <a:schemeClr val="accent1"/>
                </a:gs>
                <a:gs pos="80000">
                  <a:schemeClr val="accent1"/>
                </a:gs>
                <a:gs pos="100000">
                  <a:schemeClr val="accent1">
                    <a:lumMod val="60000"/>
                    <a:lumOff val="40000"/>
                  </a:schemeClr>
                </a:gs>
              </a:gsLst>
            </a:gradFill>
            <a:effectLst/>
            <a:scene3d>
              <a:camera prst="orthographicFront">
                <a:rot lat="0" lon="0" rev="0"/>
              </a:camera>
              <a:lightRig rig="threePt" dir="t">
                <a:rot lat="0" lon="0" rev="0"/>
              </a:lightRig>
            </a:scene3d>
            <a:sp3d>
              <a:bevelT w="228600" h="228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nvGrpSpPr>
            <p:cNvPr id="15" name="Group 32"/>
            <p:cNvGrpSpPr>
              <a:grpSpLocks/>
            </p:cNvGrpSpPr>
            <p:nvPr/>
          </p:nvGrpSpPr>
          <p:grpSpPr bwMode="gray">
            <a:xfrm>
              <a:off x="441009" y="951003"/>
              <a:ext cx="264618" cy="238598"/>
              <a:chOff x="1919" y="2690"/>
              <a:chExt cx="342" cy="384"/>
            </a:xfrm>
            <a:effectLst>
              <a:outerShdw blurRad="63500" sx="102000" sy="102000" algn="ctr" rotWithShape="0">
                <a:prstClr val="black">
                  <a:alpha val="40000"/>
                </a:prstClr>
              </a:outerShdw>
            </a:effectLst>
          </p:grpSpPr>
          <p:sp>
            <p:nvSpPr>
              <p:cNvPr id="31" name="Freeform 33"/>
              <p:cNvSpPr>
                <a:spLocks/>
              </p:cNvSpPr>
              <p:nvPr/>
            </p:nvSpPr>
            <p:spPr bwMode="gray">
              <a:xfrm>
                <a:off x="1919" y="2724"/>
                <a:ext cx="127" cy="350"/>
              </a:xfrm>
              <a:custGeom>
                <a:avLst/>
                <a:gdLst/>
                <a:ahLst/>
                <a:cxnLst>
                  <a:cxn ang="0">
                    <a:pos x="34" y="0"/>
                  </a:cxn>
                  <a:cxn ang="0">
                    <a:pos x="21" y="2"/>
                  </a:cxn>
                  <a:cxn ang="0">
                    <a:pos x="10" y="9"/>
                  </a:cxn>
                  <a:cxn ang="0">
                    <a:pos x="3" y="21"/>
                  </a:cxn>
                  <a:cxn ang="0">
                    <a:pos x="0" y="35"/>
                  </a:cxn>
                  <a:cxn ang="0">
                    <a:pos x="0" y="315"/>
                  </a:cxn>
                  <a:cxn ang="0">
                    <a:pos x="3" y="329"/>
                  </a:cxn>
                  <a:cxn ang="0">
                    <a:pos x="10" y="341"/>
                  </a:cxn>
                  <a:cxn ang="0">
                    <a:pos x="21" y="348"/>
                  </a:cxn>
                  <a:cxn ang="0">
                    <a:pos x="34" y="350"/>
                  </a:cxn>
                  <a:cxn ang="0">
                    <a:pos x="127" y="350"/>
                  </a:cxn>
                  <a:cxn ang="0">
                    <a:pos x="127" y="314"/>
                  </a:cxn>
                  <a:cxn ang="0">
                    <a:pos x="36" y="314"/>
                  </a:cxn>
                  <a:cxn ang="0">
                    <a:pos x="36" y="0"/>
                  </a:cxn>
                  <a:cxn ang="0">
                    <a:pos x="34" y="0"/>
                  </a:cxn>
                </a:cxnLst>
                <a:rect l="0" t="0" r="r" b="b"/>
                <a:pathLst>
                  <a:path w="127" h="350">
                    <a:moveTo>
                      <a:pt x="34" y="0"/>
                    </a:moveTo>
                    <a:lnTo>
                      <a:pt x="21" y="2"/>
                    </a:lnTo>
                    <a:lnTo>
                      <a:pt x="10" y="9"/>
                    </a:lnTo>
                    <a:lnTo>
                      <a:pt x="3" y="21"/>
                    </a:lnTo>
                    <a:lnTo>
                      <a:pt x="0" y="35"/>
                    </a:lnTo>
                    <a:lnTo>
                      <a:pt x="0" y="315"/>
                    </a:lnTo>
                    <a:lnTo>
                      <a:pt x="3" y="329"/>
                    </a:lnTo>
                    <a:lnTo>
                      <a:pt x="10" y="341"/>
                    </a:lnTo>
                    <a:lnTo>
                      <a:pt x="21" y="348"/>
                    </a:lnTo>
                    <a:lnTo>
                      <a:pt x="34" y="350"/>
                    </a:lnTo>
                    <a:lnTo>
                      <a:pt x="127" y="350"/>
                    </a:lnTo>
                    <a:lnTo>
                      <a:pt x="127" y="314"/>
                    </a:lnTo>
                    <a:lnTo>
                      <a:pt x="36" y="314"/>
                    </a:lnTo>
                    <a:lnTo>
                      <a:pt x="36" y="0"/>
                    </a:lnTo>
                    <a:lnTo>
                      <a:pt x="34" y="0"/>
                    </a:lnTo>
                    <a:close/>
                  </a:path>
                </a:pathLst>
              </a:custGeom>
              <a:solidFill>
                <a:srgbClr val="FFFFFF"/>
              </a:solidFill>
              <a:ln w="0">
                <a:noFill/>
                <a:prstDash val="solid"/>
                <a:round/>
                <a:headEnd/>
                <a:tailEnd/>
              </a:ln>
              <a:effectLst/>
            </p:spPr>
            <p:txBody>
              <a:bodyPr/>
              <a:lstStyle/>
              <a:p>
                <a:endParaRPr lang="en-US" sz="1800"/>
              </a:p>
            </p:txBody>
          </p:sp>
          <p:sp>
            <p:nvSpPr>
              <p:cNvPr id="32" name="Freeform 34"/>
              <p:cNvSpPr>
                <a:spLocks noEditPoints="1"/>
              </p:cNvSpPr>
              <p:nvPr/>
            </p:nvSpPr>
            <p:spPr bwMode="gray">
              <a:xfrm>
                <a:off x="2001" y="2690"/>
                <a:ext cx="260" cy="384"/>
              </a:xfrm>
              <a:custGeom>
                <a:avLst/>
                <a:gdLst/>
                <a:ahLst/>
                <a:cxnLst>
                  <a:cxn ang="0">
                    <a:pos x="239" y="382"/>
                  </a:cxn>
                  <a:cxn ang="0">
                    <a:pos x="257" y="363"/>
                  </a:cxn>
                  <a:cxn ang="0">
                    <a:pos x="260" y="34"/>
                  </a:cxn>
                  <a:cxn ang="0">
                    <a:pos x="249" y="10"/>
                  </a:cxn>
                  <a:cxn ang="0">
                    <a:pos x="225" y="0"/>
                  </a:cxn>
                  <a:cxn ang="0">
                    <a:pos x="57" y="1"/>
                  </a:cxn>
                  <a:cxn ang="0">
                    <a:pos x="48" y="7"/>
                  </a:cxn>
                  <a:cxn ang="0">
                    <a:pos x="45" y="18"/>
                  </a:cxn>
                  <a:cxn ang="0">
                    <a:pos x="44" y="123"/>
                  </a:cxn>
                  <a:cxn ang="0">
                    <a:pos x="33" y="145"/>
                  </a:cxn>
                  <a:cxn ang="0">
                    <a:pos x="18" y="175"/>
                  </a:cxn>
                  <a:cxn ang="0">
                    <a:pos x="6" y="202"/>
                  </a:cxn>
                  <a:cxn ang="0">
                    <a:pos x="2" y="213"/>
                  </a:cxn>
                  <a:cxn ang="0">
                    <a:pos x="0" y="220"/>
                  </a:cxn>
                  <a:cxn ang="0">
                    <a:pos x="2" y="231"/>
                  </a:cxn>
                  <a:cxn ang="0">
                    <a:pos x="12" y="238"/>
                  </a:cxn>
                  <a:cxn ang="0">
                    <a:pos x="21" y="238"/>
                  </a:cxn>
                  <a:cxn ang="0">
                    <a:pos x="45" y="238"/>
                  </a:cxn>
                  <a:cxn ang="0">
                    <a:pos x="225" y="384"/>
                  </a:cxn>
                  <a:cxn ang="0">
                    <a:pos x="81" y="348"/>
                  </a:cxn>
                  <a:cxn ang="0">
                    <a:pos x="81" y="316"/>
                  </a:cxn>
                  <a:cxn ang="0">
                    <a:pos x="81" y="274"/>
                  </a:cxn>
                  <a:cxn ang="0">
                    <a:pos x="81" y="237"/>
                  </a:cxn>
                  <a:cxn ang="0">
                    <a:pos x="81" y="220"/>
                  </a:cxn>
                  <a:cxn ang="0">
                    <a:pos x="78" y="211"/>
                  </a:cxn>
                  <a:cxn ang="0">
                    <a:pos x="72" y="205"/>
                  </a:cxn>
                  <a:cxn ang="0">
                    <a:pos x="63" y="202"/>
                  </a:cxn>
                  <a:cxn ang="0">
                    <a:pos x="60" y="202"/>
                  </a:cxn>
                  <a:cxn ang="0">
                    <a:pos x="51" y="202"/>
                  </a:cxn>
                  <a:cxn ang="0">
                    <a:pos x="53" y="187"/>
                  </a:cxn>
                  <a:cxn ang="0">
                    <a:pos x="68" y="156"/>
                  </a:cxn>
                  <a:cxn ang="0">
                    <a:pos x="78" y="133"/>
                  </a:cxn>
                  <a:cxn ang="0">
                    <a:pos x="81" y="126"/>
                  </a:cxn>
                  <a:cxn ang="0">
                    <a:pos x="81" y="118"/>
                  </a:cxn>
                  <a:cxn ang="0">
                    <a:pos x="81" y="88"/>
                  </a:cxn>
                  <a:cxn ang="0">
                    <a:pos x="81" y="52"/>
                  </a:cxn>
                  <a:cxn ang="0">
                    <a:pos x="224" y="36"/>
                  </a:cxn>
                </a:cxnLst>
                <a:rect l="0" t="0" r="r" b="b"/>
                <a:pathLst>
                  <a:path w="260" h="384">
                    <a:moveTo>
                      <a:pt x="225" y="384"/>
                    </a:moveTo>
                    <a:lnTo>
                      <a:pt x="239" y="382"/>
                    </a:lnTo>
                    <a:lnTo>
                      <a:pt x="249" y="375"/>
                    </a:lnTo>
                    <a:lnTo>
                      <a:pt x="257" y="363"/>
                    </a:lnTo>
                    <a:lnTo>
                      <a:pt x="260" y="349"/>
                    </a:lnTo>
                    <a:lnTo>
                      <a:pt x="260" y="34"/>
                    </a:lnTo>
                    <a:lnTo>
                      <a:pt x="257" y="21"/>
                    </a:lnTo>
                    <a:lnTo>
                      <a:pt x="249" y="10"/>
                    </a:lnTo>
                    <a:lnTo>
                      <a:pt x="239" y="3"/>
                    </a:lnTo>
                    <a:lnTo>
                      <a:pt x="225" y="0"/>
                    </a:lnTo>
                    <a:lnTo>
                      <a:pt x="63" y="0"/>
                    </a:lnTo>
                    <a:lnTo>
                      <a:pt x="57" y="1"/>
                    </a:lnTo>
                    <a:lnTo>
                      <a:pt x="53" y="3"/>
                    </a:lnTo>
                    <a:lnTo>
                      <a:pt x="48" y="7"/>
                    </a:lnTo>
                    <a:lnTo>
                      <a:pt x="47" y="12"/>
                    </a:lnTo>
                    <a:lnTo>
                      <a:pt x="45" y="18"/>
                    </a:lnTo>
                    <a:lnTo>
                      <a:pt x="45" y="118"/>
                    </a:lnTo>
                    <a:lnTo>
                      <a:pt x="44" y="123"/>
                    </a:lnTo>
                    <a:lnTo>
                      <a:pt x="39" y="133"/>
                    </a:lnTo>
                    <a:lnTo>
                      <a:pt x="33" y="145"/>
                    </a:lnTo>
                    <a:lnTo>
                      <a:pt x="26" y="160"/>
                    </a:lnTo>
                    <a:lnTo>
                      <a:pt x="18" y="175"/>
                    </a:lnTo>
                    <a:lnTo>
                      <a:pt x="12" y="190"/>
                    </a:lnTo>
                    <a:lnTo>
                      <a:pt x="6" y="202"/>
                    </a:lnTo>
                    <a:lnTo>
                      <a:pt x="3" y="210"/>
                    </a:lnTo>
                    <a:lnTo>
                      <a:pt x="2" y="213"/>
                    </a:lnTo>
                    <a:lnTo>
                      <a:pt x="0" y="217"/>
                    </a:lnTo>
                    <a:lnTo>
                      <a:pt x="0" y="220"/>
                    </a:lnTo>
                    <a:lnTo>
                      <a:pt x="0" y="226"/>
                    </a:lnTo>
                    <a:lnTo>
                      <a:pt x="2" y="231"/>
                    </a:lnTo>
                    <a:lnTo>
                      <a:pt x="6" y="235"/>
                    </a:lnTo>
                    <a:lnTo>
                      <a:pt x="12" y="238"/>
                    </a:lnTo>
                    <a:lnTo>
                      <a:pt x="18" y="238"/>
                    </a:lnTo>
                    <a:lnTo>
                      <a:pt x="21" y="238"/>
                    </a:lnTo>
                    <a:lnTo>
                      <a:pt x="32" y="238"/>
                    </a:lnTo>
                    <a:lnTo>
                      <a:pt x="45" y="238"/>
                    </a:lnTo>
                    <a:lnTo>
                      <a:pt x="45" y="384"/>
                    </a:lnTo>
                    <a:lnTo>
                      <a:pt x="225" y="384"/>
                    </a:lnTo>
                    <a:close/>
                    <a:moveTo>
                      <a:pt x="224" y="348"/>
                    </a:moveTo>
                    <a:lnTo>
                      <a:pt x="81" y="348"/>
                    </a:lnTo>
                    <a:lnTo>
                      <a:pt x="81" y="334"/>
                    </a:lnTo>
                    <a:lnTo>
                      <a:pt x="81" y="316"/>
                    </a:lnTo>
                    <a:lnTo>
                      <a:pt x="81" y="295"/>
                    </a:lnTo>
                    <a:lnTo>
                      <a:pt x="81" y="274"/>
                    </a:lnTo>
                    <a:lnTo>
                      <a:pt x="81" y="253"/>
                    </a:lnTo>
                    <a:lnTo>
                      <a:pt x="81" y="237"/>
                    </a:lnTo>
                    <a:lnTo>
                      <a:pt x="81" y="225"/>
                    </a:lnTo>
                    <a:lnTo>
                      <a:pt x="81" y="220"/>
                    </a:lnTo>
                    <a:lnTo>
                      <a:pt x="81" y="216"/>
                    </a:lnTo>
                    <a:lnTo>
                      <a:pt x="78" y="211"/>
                    </a:lnTo>
                    <a:lnTo>
                      <a:pt x="77" y="208"/>
                    </a:lnTo>
                    <a:lnTo>
                      <a:pt x="72" y="205"/>
                    </a:lnTo>
                    <a:lnTo>
                      <a:pt x="68" y="204"/>
                    </a:lnTo>
                    <a:lnTo>
                      <a:pt x="63" y="202"/>
                    </a:lnTo>
                    <a:lnTo>
                      <a:pt x="62" y="202"/>
                    </a:lnTo>
                    <a:lnTo>
                      <a:pt x="60" y="202"/>
                    </a:lnTo>
                    <a:lnTo>
                      <a:pt x="56" y="202"/>
                    </a:lnTo>
                    <a:lnTo>
                      <a:pt x="51" y="202"/>
                    </a:lnTo>
                    <a:lnTo>
                      <a:pt x="45" y="202"/>
                    </a:lnTo>
                    <a:lnTo>
                      <a:pt x="53" y="187"/>
                    </a:lnTo>
                    <a:lnTo>
                      <a:pt x="60" y="171"/>
                    </a:lnTo>
                    <a:lnTo>
                      <a:pt x="68" y="156"/>
                    </a:lnTo>
                    <a:lnTo>
                      <a:pt x="74" y="142"/>
                    </a:lnTo>
                    <a:lnTo>
                      <a:pt x="78" y="133"/>
                    </a:lnTo>
                    <a:lnTo>
                      <a:pt x="80" y="130"/>
                    </a:lnTo>
                    <a:lnTo>
                      <a:pt x="81" y="126"/>
                    </a:lnTo>
                    <a:lnTo>
                      <a:pt x="81" y="123"/>
                    </a:lnTo>
                    <a:lnTo>
                      <a:pt x="81" y="118"/>
                    </a:lnTo>
                    <a:lnTo>
                      <a:pt x="81" y="106"/>
                    </a:lnTo>
                    <a:lnTo>
                      <a:pt x="81" y="88"/>
                    </a:lnTo>
                    <a:lnTo>
                      <a:pt x="81" y="70"/>
                    </a:lnTo>
                    <a:lnTo>
                      <a:pt x="81" y="52"/>
                    </a:lnTo>
                    <a:lnTo>
                      <a:pt x="81" y="36"/>
                    </a:lnTo>
                    <a:lnTo>
                      <a:pt x="224" y="36"/>
                    </a:lnTo>
                    <a:lnTo>
                      <a:pt x="224" y="348"/>
                    </a:lnTo>
                    <a:close/>
                  </a:path>
                </a:pathLst>
              </a:custGeom>
              <a:solidFill>
                <a:srgbClr val="FFFFFF"/>
              </a:solidFill>
              <a:ln w="0">
                <a:noFill/>
                <a:prstDash val="solid"/>
                <a:round/>
                <a:headEnd/>
                <a:tailEnd/>
              </a:ln>
              <a:effectLst/>
            </p:spPr>
            <p:txBody>
              <a:bodyPr/>
              <a:lstStyle/>
              <a:p>
                <a:endParaRPr lang="en-US" sz="1800"/>
              </a:p>
            </p:txBody>
          </p:sp>
          <p:sp>
            <p:nvSpPr>
              <p:cNvPr id="33" name="Rectangle 35"/>
              <p:cNvSpPr>
                <a:spLocks noChangeArrowheads="1"/>
              </p:cNvSpPr>
              <p:nvPr/>
            </p:nvSpPr>
            <p:spPr bwMode="gray">
              <a:xfrm>
                <a:off x="2099" y="2792"/>
                <a:ext cx="27" cy="40"/>
              </a:xfrm>
              <a:prstGeom prst="rect">
                <a:avLst/>
              </a:prstGeom>
              <a:solidFill>
                <a:srgbClr val="FFFFFF"/>
              </a:solidFill>
              <a:ln w="0">
                <a:noFill/>
                <a:miter lim="800000"/>
                <a:headEnd/>
                <a:tailEnd/>
              </a:ln>
              <a:effectLst/>
            </p:spPr>
            <p:txBody>
              <a:bodyPr/>
              <a:lstStyle/>
              <a:p>
                <a:endParaRPr lang="en-US" sz="1800"/>
              </a:p>
            </p:txBody>
          </p:sp>
          <p:sp>
            <p:nvSpPr>
              <p:cNvPr id="34" name="Rectangle 36"/>
              <p:cNvSpPr>
                <a:spLocks noChangeArrowheads="1"/>
              </p:cNvSpPr>
              <p:nvPr/>
            </p:nvSpPr>
            <p:spPr bwMode="gray">
              <a:xfrm>
                <a:off x="1953" y="2724"/>
                <a:ext cx="93" cy="36"/>
              </a:xfrm>
              <a:prstGeom prst="rect">
                <a:avLst/>
              </a:prstGeom>
              <a:solidFill>
                <a:srgbClr val="FFFFFF"/>
              </a:solidFill>
              <a:ln w="0">
                <a:noFill/>
                <a:miter lim="800000"/>
                <a:headEnd/>
                <a:tailEnd/>
              </a:ln>
              <a:effectLst/>
            </p:spPr>
            <p:txBody>
              <a:bodyPr/>
              <a:lstStyle/>
              <a:p>
                <a:endParaRPr lang="en-US" sz="1800"/>
              </a:p>
            </p:txBody>
          </p:sp>
        </p:grpSp>
        <p:grpSp>
          <p:nvGrpSpPr>
            <p:cNvPr id="16" name="Group 356"/>
            <p:cNvGrpSpPr/>
            <p:nvPr/>
          </p:nvGrpSpPr>
          <p:grpSpPr bwMode="gray">
            <a:xfrm rot="20749651">
              <a:off x="515009" y="174595"/>
              <a:ext cx="152782" cy="200394"/>
              <a:chOff x="1062622" y="1594096"/>
              <a:chExt cx="468594" cy="660474"/>
            </a:xfrm>
            <a:gradFill>
              <a:gsLst>
                <a:gs pos="15000">
                  <a:schemeClr val="accent2">
                    <a:lumMod val="20000"/>
                    <a:lumOff val="80000"/>
                  </a:schemeClr>
                </a:gs>
                <a:gs pos="54000">
                  <a:schemeClr val="accent2">
                    <a:lumMod val="60000"/>
                    <a:lumOff val="40000"/>
                  </a:schemeClr>
                </a:gs>
                <a:gs pos="92000">
                  <a:schemeClr val="accent2">
                    <a:lumMod val="75000"/>
                  </a:schemeClr>
                </a:gs>
              </a:gsLst>
              <a:lin ang="13500000" scaled="1"/>
            </a:gradFill>
            <a:effectLst>
              <a:outerShdw blurRad="63500" sx="102000" sy="102000" algn="ctr" rotWithShape="0">
                <a:prstClr val="black">
                  <a:alpha val="40000"/>
                </a:prstClr>
              </a:outerShdw>
            </a:effectLst>
          </p:grpSpPr>
          <p:sp>
            <p:nvSpPr>
              <p:cNvPr id="28" name="Rectangle 117"/>
              <p:cNvSpPr>
                <a:spLocks noChangeArrowheads="1"/>
              </p:cNvSpPr>
              <p:nvPr/>
            </p:nvSpPr>
            <p:spPr bwMode="gray">
              <a:xfrm rot="673376">
                <a:off x="1133582" y="2149886"/>
                <a:ext cx="212269" cy="51361"/>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29" name="Freeform 118"/>
              <p:cNvSpPr>
                <a:spLocks/>
              </p:cNvSpPr>
              <p:nvPr/>
            </p:nvSpPr>
            <p:spPr bwMode="gray">
              <a:xfrm rot="673376">
                <a:off x="1121355" y="2219013"/>
                <a:ext cx="204259" cy="35557"/>
              </a:xfrm>
              <a:custGeom>
                <a:avLst/>
                <a:gdLst/>
                <a:ahLst/>
                <a:cxnLst>
                  <a:cxn ang="0">
                    <a:pos x="0" y="0"/>
                  </a:cxn>
                  <a:cxn ang="0">
                    <a:pos x="102" y="0"/>
                  </a:cxn>
                  <a:cxn ang="0">
                    <a:pos x="98" y="2"/>
                  </a:cxn>
                  <a:cxn ang="0">
                    <a:pos x="88" y="8"/>
                  </a:cxn>
                  <a:cxn ang="0">
                    <a:pos x="70" y="14"/>
                  </a:cxn>
                  <a:cxn ang="0">
                    <a:pos x="50" y="18"/>
                  </a:cxn>
                  <a:cxn ang="0">
                    <a:pos x="26" y="14"/>
                  </a:cxn>
                  <a:cxn ang="0">
                    <a:pos x="0" y="0"/>
                  </a:cxn>
                  <a:cxn ang="0">
                    <a:pos x="0" y="0"/>
                  </a:cxn>
                </a:cxnLst>
                <a:rect l="0" t="0" r="r" b="b"/>
                <a:pathLst>
                  <a:path w="102" h="18">
                    <a:moveTo>
                      <a:pt x="0" y="0"/>
                    </a:moveTo>
                    <a:lnTo>
                      <a:pt x="102" y="0"/>
                    </a:lnTo>
                    <a:lnTo>
                      <a:pt x="98" y="2"/>
                    </a:lnTo>
                    <a:lnTo>
                      <a:pt x="88" y="8"/>
                    </a:lnTo>
                    <a:lnTo>
                      <a:pt x="70" y="14"/>
                    </a:lnTo>
                    <a:lnTo>
                      <a:pt x="50" y="18"/>
                    </a:lnTo>
                    <a:lnTo>
                      <a:pt x="26" y="14"/>
                    </a:lnTo>
                    <a:lnTo>
                      <a:pt x="0" y="0"/>
                    </a:lnTo>
                    <a:lnTo>
                      <a:pt x="0" y="0"/>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30" name="Freeform 29"/>
              <p:cNvSpPr>
                <a:spLocks noEditPoints="1"/>
              </p:cNvSpPr>
              <p:nvPr/>
            </p:nvSpPr>
            <p:spPr bwMode="gray">
              <a:xfrm rot="673376">
                <a:off x="1062622" y="1594096"/>
                <a:ext cx="468594" cy="545213"/>
              </a:xfrm>
              <a:custGeom>
                <a:avLst/>
                <a:gdLst/>
                <a:ahLst/>
                <a:cxnLst>
                  <a:cxn ang="0">
                    <a:pos x="118" y="0"/>
                  </a:cxn>
                  <a:cxn ang="0">
                    <a:pos x="80" y="6"/>
                  </a:cxn>
                  <a:cxn ang="0">
                    <a:pos x="48" y="22"/>
                  </a:cxn>
                  <a:cxn ang="0">
                    <a:pos x="22" y="48"/>
                  </a:cxn>
                  <a:cxn ang="0">
                    <a:pos x="6" y="80"/>
                  </a:cxn>
                  <a:cxn ang="0">
                    <a:pos x="0" y="118"/>
                  </a:cxn>
                  <a:cxn ang="0">
                    <a:pos x="4" y="150"/>
                  </a:cxn>
                  <a:cxn ang="0">
                    <a:pos x="18" y="180"/>
                  </a:cxn>
                  <a:cxn ang="0">
                    <a:pos x="38" y="204"/>
                  </a:cxn>
                  <a:cxn ang="0">
                    <a:pos x="64" y="222"/>
                  </a:cxn>
                  <a:cxn ang="0">
                    <a:pos x="64" y="276"/>
                  </a:cxn>
                  <a:cxn ang="0">
                    <a:pos x="172" y="276"/>
                  </a:cxn>
                  <a:cxn ang="0">
                    <a:pos x="172" y="222"/>
                  </a:cxn>
                  <a:cxn ang="0">
                    <a:pos x="198" y="202"/>
                  </a:cxn>
                  <a:cxn ang="0">
                    <a:pos x="216" y="178"/>
                  </a:cxn>
                  <a:cxn ang="0">
                    <a:pos x="230" y="150"/>
                  </a:cxn>
                  <a:cxn ang="0">
                    <a:pos x="234" y="118"/>
                  </a:cxn>
                  <a:cxn ang="0">
                    <a:pos x="228" y="80"/>
                  </a:cxn>
                  <a:cxn ang="0">
                    <a:pos x="212" y="48"/>
                  </a:cxn>
                  <a:cxn ang="0">
                    <a:pos x="186" y="22"/>
                  </a:cxn>
                  <a:cxn ang="0">
                    <a:pos x="154" y="6"/>
                  </a:cxn>
                  <a:cxn ang="0">
                    <a:pos x="118" y="0"/>
                  </a:cxn>
                  <a:cxn ang="0">
                    <a:pos x="140" y="206"/>
                  </a:cxn>
                  <a:cxn ang="0">
                    <a:pos x="140" y="250"/>
                  </a:cxn>
                  <a:cxn ang="0">
                    <a:pos x="94" y="250"/>
                  </a:cxn>
                  <a:cxn ang="0">
                    <a:pos x="94" y="206"/>
                  </a:cxn>
                  <a:cxn ang="0">
                    <a:pos x="66" y="194"/>
                  </a:cxn>
                  <a:cxn ang="0">
                    <a:pos x="46" y="174"/>
                  </a:cxn>
                  <a:cxn ang="0">
                    <a:pos x="32" y="150"/>
                  </a:cxn>
                  <a:cxn ang="0">
                    <a:pos x="28" y="120"/>
                  </a:cxn>
                  <a:cxn ang="0">
                    <a:pos x="32" y="92"/>
                  </a:cxn>
                  <a:cxn ang="0">
                    <a:pos x="44" y="68"/>
                  </a:cxn>
                  <a:cxn ang="0">
                    <a:pos x="64" y="48"/>
                  </a:cxn>
                  <a:cxn ang="0">
                    <a:pos x="88" y="36"/>
                  </a:cxn>
                  <a:cxn ang="0">
                    <a:pos x="116" y="30"/>
                  </a:cxn>
                  <a:cxn ang="0">
                    <a:pos x="144" y="36"/>
                  </a:cxn>
                  <a:cxn ang="0">
                    <a:pos x="168" y="48"/>
                  </a:cxn>
                  <a:cxn ang="0">
                    <a:pos x="188" y="68"/>
                  </a:cxn>
                  <a:cxn ang="0">
                    <a:pos x="200" y="92"/>
                  </a:cxn>
                  <a:cxn ang="0">
                    <a:pos x="206" y="120"/>
                  </a:cxn>
                  <a:cxn ang="0">
                    <a:pos x="200" y="150"/>
                  </a:cxn>
                  <a:cxn ang="0">
                    <a:pos x="186" y="174"/>
                  </a:cxn>
                  <a:cxn ang="0">
                    <a:pos x="166" y="194"/>
                  </a:cxn>
                  <a:cxn ang="0">
                    <a:pos x="140" y="206"/>
                  </a:cxn>
                </a:cxnLst>
                <a:rect l="0" t="0" r="r" b="b"/>
                <a:pathLst>
                  <a:path w="234" h="276">
                    <a:moveTo>
                      <a:pt x="118" y="0"/>
                    </a:moveTo>
                    <a:lnTo>
                      <a:pt x="80" y="6"/>
                    </a:lnTo>
                    <a:lnTo>
                      <a:pt x="48" y="22"/>
                    </a:lnTo>
                    <a:lnTo>
                      <a:pt x="22" y="48"/>
                    </a:lnTo>
                    <a:lnTo>
                      <a:pt x="6" y="80"/>
                    </a:lnTo>
                    <a:lnTo>
                      <a:pt x="0" y="118"/>
                    </a:lnTo>
                    <a:lnTo>
                      <a:pt x="4" y="150"/>
                    </a:lnTo>
                    <a:lnTo>
                      <a:pt x="18" y="180"/>
                    </a:lnTo>
                    <a:lnTo>
                      <a:pt x="38" y="204"/>
                    </a:lnTo>
                    <a:lnTo>
                      <a:pt x="64" y="222"/>
                    </a:lnTo>
                    <a:lnTo>
                      <a:pt x="64" y="276"/>
                    </a:lnTo>
                    <a:lnTo>
                      <a:pt x="172" y="276"/>
                    </a:lnTo>
                    <a:lnTo>
                      <a:pt x="172" y="222"/>
                    </a:lnTo>
                    <a:lnTo>
                      <a:pt x="198" y="202"/>
                    </a:lnTo>
                    <a:lnTo>
                      <a:pt x="216" y="178"/>
                    </a:lnTo>
                    <a:lnTo>
                      <a:pt x="230" y="150"/>
                    </a:lnTo>
                    <a:lnTo>
                      <a:pt x="234" y="118"/>
                    </a:lnTo>
                    <a:lnTo>
                      <a:pt x="228" y="80"/>
                    </a:lnTo>
                    <a:lnTo>
                      <a:pt x="212" y="48"/>
                    </a:lnTo>
                    <a:lnTo>
                      <a:pt x="186" y="22"/>
                    </a:lnTo>
                    <a:lnTo>
                      <a:pt x="154" y="6"/>
                    </a:lnTo>
                    <a:lnTo>
                      <a:pt x="118" y="0"/>
                    </a:lnTo>
                    <a:close/>
                    <a:moveTo>
                      <a:pt x="140" y="206"/>
                    </a:moveTo>
                    <a:lnTo>
                      <a:pt x="140" y="250"/>
                    </a:lnTo>
                    <a:lnTo>
                      <a:pt x="94" y="250"/>
                    </a:lnTo>
                    <a:lnTo>
                      <a:pt x="94" y="206"/>
                    </a:lnTo>
                    <a:lnTo>
                      <a:pt x="66" y="194"/>
                    </a:lnTo>
                    <a:lnTo>
                      <a:pt x="46" y="174"/>
                    </a:lnTo>
                    <a:lnTo>
                      <a:pt x="32" y="150"/>
                    </a:lnTo>
                    <a:lnTo>
                      <a:pt x="28" y="120"/>
                    </a:lnTo>
                    <a:lnTo>
                      <a:pt x="32" y="92"/>
                    </a:lnTo>
                    <a:lnTo>
                      <a:pt x="44" y="68"/>
                    </a:lnTo>
                    <a:lnTo>
                      <a:pt x="64" y="48"/>
                    </a:lnTo>
                    <a:lnTo>
                      <a:pt x="88" y="36"/>
                    </a:lnTo>
                    <a:lnTo>
                      <a:pt x="116" y="30"/>
                    </a:lnTo>
                    <a:lnTo>
                      <a:pt x="144" y="36"/>
                    </a:lnTo>
                    <a:lnTo>
                      <a:pt x="168" y="48"/>
                    </a:lnTo>
                    <a:lnTo>
                      <a:pt x="188" y="68"/>
                    </a:lnTo>
                    <a:lnTo>
                      <a:pt x="200" y="92"/>
                    </a:lnTo>
                    <a:lnTo>
                      <a:pt x="206" y="120"/>
                    </a:lnTo>
                    <a:lnTo>
                      <a:pt x="200" y="150"/>
                    </a:lnTo>
                    <a:lnTo>
                      <a:pt x="186" y="174"/>
                    </a:lnTo>
                    <a:lnTo>
                      <a:pt x="166" y="194"/>
                    </a:lnTo>
                    <a:lnTo>
                      <a:pt x="140" y="206"/>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grpSp>
        <p:grpSp>
          <p:nvGrpSpPr>
            <p:cNvPr id="17" name="Group 304"/>
            <p:cNvGrpSpPr/>
            <p:nvPr/>
          </p:nvGrpSpPr>
          <p:grpSpPr bwMode="gray">
            <a:xfrm>
              <a:off x="1187917" y="716280"/>
              <a:ext cx="130358" cy="131072"/>
              <a:chOff x="6229820" y="1552132"/>
              <a:chExt cx="392270" cy="394419"/>
            </a:xfrm>
            <a:effectLst>
              <a:outerShdw blurRad="63500" sx="102000" sy="102000" algn="ctr" rotWithShape="0">
                <a:prstClr val="black">
                  <a:alpha val="40000"/>
                </a:prstClr>
              </a:outerShdw>
            </a:effectLst>
          </p:grpSpPr>
          <p:sp>
            <p:nvSpPr>
              <p:cNvPr id="18" name="Rectangle 77"/>
              <p:cNvSpPr>
                <a:spLocks noChangeArrowheads="1"/>
              </p:cNvSpPr>
              <p:nvPr/>
            </p:nvSpPr>
            <p:spPr bwMode="gray">
              <a:xfrm>
                <a:off x="6407344" y="1552132"/>
                <a:ext cx="37223" cy="61269"/>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9" name="Rectangle 78"/>
              <p:cNvSpPr>
                <a:spLocks noChangeArrowheads="1"/>
              </p:cNvSpPr>
              <p:nvPr/>
            </p:nvSpPr>
            <p:spPr bwMode="gray">
              <a:xfrm>
                <a:off x="6407344" y="1886239"/>
                <a:ext cx="37223" cy="60312"/>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0" name="Rectangle 79"/>
              <p:cNvSpPr>
                <a:spLocks noChangeArrowheads="1"/>
              </p:cNvSpPr>
              <p:nvPr/>
            </p:nvSpPr>
            <p:spPr bwMode="gray">
              <a:xfrm>
                <a:off x="6229820"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1" name="Rectangle 80"/>
              <p:cNvSpPr>
                <a:spLocks noChangeArrowheads="1"/>
              </p:cNvSpPr>
              <p:nvPr/>
            </p:nvSpPr>
            <p:spPr bwMode="gray">
              <a:xfrm>
                <a:off x="6561961"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2" name="Freeform 81"/>
              <p:cNvSpPr>
                <a:spLocks/>
              </p:cNvSpPr>
              <p:nvPr/>
            </p:nvSpPr>
            <p:spPr bwMode="gray">
              <a:xfrm>
                <a:off x="6274678" y="1598084"/>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3" name="Freeform 82"/>
              <p:cNvSpPr>
                <a:spLocks/>
              </p:cNvSpPr>
              <p:nvPr/>
            </p:nvSpPr>
            <p:spPr bwMode="gray">
              <a:xfrm>
                <a:off x="6509467" y="1833586"/>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4" name="Freeform 83"/>
              <p:cNvSpPr>
                <a:spLocks/>
              </p:cNvSpPr>
              <p:nvPr/>
            </p:nvSpPr>
            <p:spPr bwMode="gray">
              <a:xfrm>
                <a:off x="6274678" y="1833586"/>
                <a:ext cx="68719" cy="68928"/>
              </a:xfrm>
              <a:custGeom>
                <a:avLst/>
                <a:gdLst/>
                <a:ahLst/>
                <a:cxnLst>
                  <a:cxn ang="0">
                    <a:pos x="45" y="0"/>
                  </a:cxn>
                  <a:cxn ang="0">
                    <a:pos x="72" y="27"/>
                  </a:cxn>
                  <a:cxn ang="0">
                    <a:pos x="27" y="72"/>
                  </a:cxn>
                  <a:cxn ang="0">
                    <a:pos x="0" y="45"/>
                  </a:cxn>
                  <a:cxn ang="0">
                    <a:pos x="45" y="0"/>
                  </a:cxn>
                </a:cxnLst>
                <a:rect l="0" t="0" r="r" b="b"/>
                <a:pathLst>
                  <a:path w="72" h="72">
                    <a:moveTo>
                      <a:pt x="45" y="0"/>
                    </a:moveTo>
                    <a:lnTo>
                      <a:pt x="72" y="27"/>
                    </a:lnTo>
                    <a:lnTo>
                      <a:pt x="27" y="72"/>
                    </a:lnTo>
                    <a:lnTo>
                      <a:pt x="0" y="45"/>
                    </a:lnTo>
                    <a:lnTo>
                      <a:pt x="45" y="0"/>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5" name="Freeform 84"/>
              <p:cNvSpPr>
                <a:spLocks/>
              </p:cNvSpPr>
              <p:nvPr/>
            </p:nvSpPr>
            <p:spPr bwMode="gray">
              <a:xfrm>
                <a:off x="6509467" y="1598084"/>
                <a:ext cx="68719" cy="68928"/>
              </a:xfrm>
              <a:custGeom>
                <a:avLst/>
                <a:gdLst/>
                <a:ahLst/>
                <a:cxnLst>
                  <a:cxn ang="0">
                    <a:pos x="72" y="27"/>
                  </a:cxn>
                  <a:cxn ang="0">
                    <a:pos x="27" y="72"/>
                  </a:cxn>
                  <a:cxn ang="0">
                    <a:pos x="0" y="45"/>
                  </a:cxn>
                  <a:cxn ang="0">
                    <a:pos x="45" y="0"/>
                  </a:cxn>
                  <a:cxn ang="0">
                    <a:pos x="72" y="27"/>
                  </a:cxn>
                </a:cxnLst>
                <a:rect l="0" t="0" r="r" b="b"/>
                <a:pathLst>
                  <a:path w="72" h="72">
                    <a:moveTo>
                      <a:pt x="72" y="27"/>
                    </a:moveTo>
                    <a:lnTo>
                      <a:pt x="27" y="72"/>
                    </a:lnTo>
                    <a:lnTo>
                      <a:pt x="0" y="45"/>
                    </a:lnTo>
                    <a:lnTo>
                      <a:pt x="45" y="0"/>
                    </a:lnTo>
                    <a:lnTo>
                      <a:pt x="72" y="2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6" name="Freeform 85"/>
              <p:cNvSpPr>
                <a:spLocks/>
              </p:cNvSpPr>
              <p:nvPr/>
            </p:nvSpPr>
            <p:spPr bwMode="gray">
              <a:xfrm>
                <a:off x="6312855" y="1636377"/>
                <a:ext cx="113577" cy="226887"/>
              </a:xfrm>
              <a:custGeom>
                <a:avLst/>
                <a:gdLst/>
                <a:ahLst/>
                <a:cxnLst>
                  <a:cxn ang="0">
                    <a:pos x="119" y="197"/>
                  </a:cxn>
                  <a:cxn ang="0">
                    <a:pos x="93" y="194"/>
                  </a:cxn>
                  <a:cxn ang="0">
                    <a:pos x="72" y="182"/>
                  </a:cxn>
                  <a:cxn ang="0">
                    <a:pos x="54" y="165"/>
                  </a:cxn>
                  <a:cxn ang="0">
                    <a:pos x="44" y="143"/>
                  </a:cxn>
                  <a:cxn ang="0">
                    <a:pos x="39" y="119"/>
                  </a:cxn>
                  <a:cxn ang="0">
                    <a:pos x="44" y="93"/>
                  </a:cxn>
                  <a:cxn ang="0">
                    <a:pos x="54" y="72"/>
                  </a:cxn>
                  <a:cxn ang="0">
                    <a:pos x="72" y="54"/>
                  </a:cxn>
                  <a:cxn ang="0">
                    <a:pos x="93" y="44"/>
                  </a:cxn>
                  <a:cxn ang="0">
                    <a:pos x="119" y="39"/>
                  </a:cxn>
                  <a:cxn ang="0">
                    <a:pos x="119" y="39"/>
                  </a:cxn>
                  <a:cxn ang="0">
                    <a:pos x="119" y="39"/>
                  </a:cxn>
                  <a:cxn ang="0">
                    <a:pos x="119" y="0"/>
                  </a:cxn>
                  <a:cxn ang="0">
                    <a:pos x="87" y="3"/>
                  </a:cxn>
                  <a:cxn ang="0">
                    <a:pos x="59" y="15"/>
                  </a:cxn>
                  <a:cxn ang="0">
                    <a:pos x="35" y="35"/>
                  </a:cxn>
                  <a:cxn ang="0">
                    <a:pos x="17" y="59"/>
                  </a:cxn>
                  <a:cxn ang="0">
                    <a:pos x="5" y="87"/>
                  </a:cxn>
                  <a:cxn ang="0">
                    <a:pos x="0" y="119"/>
                  </a:cxn>
                  <a:cxn ang="0">
                    <a:pos x="5" y="150"/>
                  </a:cxn>
                  <a:cxn ang="0">
                    <a:pos x="17" y="179"/>
                  </a:cxn>
                  <a:cxn ang="0">
                    <a:pos x="35" y="203"/>
                  </a:cxn>
                  <a:cxn ang="0">
                    <a:pos x="59" y="221"/>
                  </a:cxn>
                  <a:cxn ang="0">
                    <a:pos x="87" y="233"/>
                  </a:cxn>
                  <a:cxn ang="0">
                    <a:pos x="119" y="237"/>
                  </a:cxn>
                  <a:cxn ang="0">
                    <a:pos x="119" y="197"/>
                  </a:cxn>
                  <a:cxn ang="0">
                    <a:pos x="119" y="197"/>
                  </a:cxn>
                  <a:cxn ang="0">
                    <a:pos x="119" y="197"/>
                  </a:cxn>
                </a:cxnLst>
                <a:rect l="0" t="0" r="r" b="b"/>
                <a:pathLst>
                  <a:path w="119" h="237">
                    <a:moveTo>
                      <a:pt x="119" y="197"/>
                    </a:moveTo>
                    <a:lnTo>
                      <a:pt x="93" y="194"/>
                    </a:lnTo>
                    <a:lnTo>
                      <a:pt x="72" y="182"/>
                    </a:lnTo>
                    <a:lnTo>
                      <a:pt x="54" y="165"/>
                    </a:lnTo>
                    <a:lnTo>
                      <a:pt x="44" y="143"/>
                    </a:lnTo>
                    <a:lnTo>
                      <a:pt x="39" y="119"/>
                    </a:lnTo>
                    <a:lnTo>
                      <a:pt x="44" y="93"/>
                    </a:lnTo>
                    <a:lnTo>
                      <a:pt x="54" y="72"/>
                    </a:lnTo>
                    <a:lnTo>
                      <a:pt x="72" y="54"/>
                    </a:lnTo>
                    <a:lnTo>
                      <a:pt x="93" y="44"/>
                    </a:lnTo>
                    <a:lnTo>
                      <a:pt x="119" y="39"/>
                    </a:lnTo>
                    <a:lnTo>
                      <a:pt x="119" y="39"/>
                    </a:lnTo>
                    <a:lnTo>
                      <a:pt x="119" y="39"/>
                    </a:lnTo>
                    <a:lnTo>
                      <a:pt x="119" y="0"/>
                    </a:lnTo>
                    <a:lnTo>
                      <a:pt x="87" y="3"/>
                    </a:lnTo>
                    <a:lnTo>
                      <a:pt x="59" y="15"/>
                    </a:lnTo>
                    <a:lnTo>
                      <a:pt x="35" y="35"/>
                    </a:lnTo>
                    <a:lnTo>
                      <a:pt x="17" y="59"/>
                    </a:lnTo>
                    <a:lnTo>
                      <a:pt x="5" y="87"/>
                    </a:lnTo>
                    <a:lnTo>
                      <a:pt x="0" y="119"/>
                    </a:lnTo>
                    <a:lnTo>
                      <a:pt x="5" y="150"/>
                    </a:lnTo>
                    <a:lnTo>
                      <a:pt x="17" y="179"/>
                    </a:lnTo>
                    <a:lnTo>
                      <a:pt x="35" y="203"/>
                    </a:lnTo>
                    <a:lnTo>
                      <a:pt x="59" y="221"/>
                    </a:lnTo>
                    <a:lnTo>
                      <a:pt x="87" y="233"/>
                    </a:lnTo>
                    <a:lnTo>
                      <a:pt x="119" y="237"/>
                    </a:lnTo>
                    <a:lnTo>
                      <a:pt x="119" y="197"/>
                    </a:lnTo>
                    <a:lnTo>
                      <a:pt x="119" y="197"/>
                    </a:lnTo>
                    <a:lnTo>
                      <a:pt x="119" y="19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7" name="Freeform 86"/>
              <p:cNvSpPr>
                <a:spLocks/>
              </p:cNvSpPr>
              <p:nvPr/>
            </p:nvSpPr>
            <p:spPr bwMode="gray">
              <a:xfrm>
                <a:off x="6426432" y="1636377"/>
                <a:ext cx="112623" cy="226887"/>
              </a:xfrm>
              <a:custGeom>
                <a:avLst/>
                <a:gdLst/>
                <a:ahLst/>
                <a:cxnLst>
                  <a:cxn ang="0">
                    <a:pos x="118" y="119"/>
                  </a:cxn>
                  <a:cxn ang="0">
                    <a:pos x="114" y="87"/>
                  </a:cxn>
                  <a:cxn ang="0">
                    <a:pos x="102" y="59"/>
                  </a:cxn>
                  <a:cxn ang="0">
                    <a:pos x="84" y="35"/>
                  </a:cxn>
                  <a:cxn ang="0">
                    <a:pos x="60" y="15"/>
                  </a:cxn>
                  <a:cxn ang="0">
                    <a:pos x="31" y="3"/>
                  </a:cxn>
                  <a:cxn ang="0">
                    <a:pos x="0" y="0"/>
                  </a:cxn>
                  <a:cxn ang="0">
                    <a:pos x="0" y="39"/>
                  </a:cxn>
                  <a:cxn ang="0">
                    <a:pos x="25" y="44"/>
                  </a:cxn>
                  <a:cxn ang="0">
                    <a:pos x="46" y="54"/>
                  </a:cxn>
                  <a:cxn ang="0">
                    <a:pos x="64" y="72"/>
                  </a:cxn>
                  <a:cxn ang="0">
                    <a:pos x="75" y="93"/>
                  </a:cxn>
                  <a:cxn ang="0">
                    <a:pos x="79" y="119"/>
                  </a:cxn>
                  <a:cxn ang="0">
                    <a:pos x="75" y="143"/>
                  </a:cxn>
                  <a:cxn ang="0">
                    <a:pos x="64" y="165"/>
                  </a:cxn>
                  <a:cxn ang="0">
                    <a:pos x="46" y="182"/>
                  </a:cxn>
                  <a:cxn ang="0">
                    <a:pos x="25" y="194"/>
                  </a:cxn>
                  <a:cxn ang="0">
                    <a:pos x="0" y="197"/>
                  </a:cxn>
                  <a:cxn ang="0">
                    <a:pos x="0" y="237"/>
                  </a:cxn>
                  <a:cxn ang="0">
                    <a:pos x="31" y="233"/>
                  </a:cxn>
                  <a:cxn ang="0">
                    <a:pos x="60" y="221"/>
                  </a:cxn>
                  <a:cxn ang="0">
                    <a:pos x="84" y="203"/>
                  </a:cxn>
                  <a:cxn ang="0">
                    <a:pos x="102" y="179"/>
                  </a:cxn>
                  <a:cxn ang="0">
                    <a:pos x="114" y="150"/>
                  </a:cxn>
                  <a:cxn ang="0">
                    <a:pos x="118" y="119"/>
                  </a:cxn>
                </a:cxnLst>
                <a:rect l="0" t="0" r="r" b="b"/>
                <a:pathLst>
                  <a:path w="118" h="237">
                    <a:moveTo>
                      <a:pt x="118" y="119"/>
                    </a:moveTo>
                    <a:lnTo>
                      <a:pt x="114" y="87"/>
                    </a:lnTo>
                    <a:lnTo>
                      <a:pt x="102" y="59"/>
                    </a:lnTo>
                    <a:lnTo>
                      <a:pt x="84" y="35"/>
                    </a:lnTo>
                    <a:lnTo>
                      <a:pt x="60" y="15"/>
                    </a:lnTo>
                    <a:lnTo>
                      <a:pt x="31" y="3"/>
                    </a:lnTo>
                    <a:lnTo>
                      <a:pt x="0" y="0"/>
                    </a:lnTo>
                    <a:lnTo>
                      <a:pt x="0" y="39"/>
                    </a:lnTo>
                    <a:lnTo>
                      <a:pt x="25" y="44"/>
                    </a:lnTo>
                    <a:lnTo>
                      <a:pt x="46" y="54"/>
                    </a:lnTo>
                    <a:lnTo>
                      <a:pt x="64" y="72"/>
                    </a:lnTo>
                    <a:lnTo>
                      <a:pt x="75" y="93"/>
                    </a:lnTo>
                    <a:lnTo>
                      <a:pt x="79" y="119"/>
                    </a:lnTo>
                    <a:lnTo>
                      <a:pt x="75" y="143"/>
                    </a:lnTo>
                    <a:lnTo>
                      <a:pt x="64" y="165"/>
                    </a:lnTo>
                    <a:lnTo>
                      <a:pt x="46" y="182"/>
                    </a:lnTo>
                    <a:lnTo>
                      <a:pt x="25" y="194"/>
                    </a:lnTo>
                    <a:lnTo>
                      <a:pt x="0" y="197"/>
                    </a:lnTo>
                    <a:lnTo>
                      <a:pt x="0" y="237"/>
                    </a:lnTo>
                    <a:lnTo>
                      <a:pt x="31" y="233"/>
                    </a:lnTo>
                    <a:lnTo>
                      <a:pt x="60" y="221"/>
                    </a:lnTo>
                    <a:lnTo>
                      <a:pt x="84" y="203"/>
                    </a:lnTo>
                    <a:lnTo>
                      <a:pt x="102" y="179"/>
                    </a:lnTo>
                    <a:lnTo>
                      <a:pt x="114" y="150"/>
                    </a:lnTo>
                    <a:lnTo>
                      <a:pt x="118" y="119"/>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w_to_server">
    <p:spTree>
      <p:nvGrpSpPr>
        <p:cNvPr id="1" name=""/>
        <p:cNvGrpSpPr/>
        <p:nvPr/>
      </p:nvGrpSpPr>
      <p:grpSpPr>
        <a:xfrm>
          <a:off x="0" y="0"/>
          <a:ext cx="0" cy="0"/>
          <a:chOff x="0" y="0"/>
          <a:chExt cx="0" cy="0"/>
        </a:xfrm>
      </p:grpSpPr>
      <p:sp>
        <p:nvSpPr>
          <p:cNvPr id="36" name="Rectangle 35"/>
          <p:cNvSpPr/>
          <p:nvPr userDrawn="1"/>
        </p:nvSpPr>
        <p:spPr>
          <a:xfrm flipH="1">
            <a:off x="3920295" y="-6804"/>
            <a:ext cx="5223706" cy="5066452"/>
          </a:xfrm>
          <a:prstGeom prst="rect">
            <a:avLst/>
          </a:prstGeom>
          <a:blipFill dpi="0" rotWithShape="1">
            <a:blip r:embed="rId2" cstate="print">
              <a:alphaModFix amt="29000"/>
              <a:grayscl/>
            </a:blip>
            <a:srcRect/>
            <a:tile tx="0" ty="0" sx="80000" sy="80000" flip="none" algn="b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r>
              <a:rPr lang="en-US"/>
              <a:t>04/05/2017</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858000" y="6356352"/>
            <a:ext cx="2133600" cy="365125"/>
          </a:xfrm>
        </p:spPr>
        <p:txBody>
          <a:bodyPr/>
          <a:lstStyle/>
          <a:p>
            <a:fld id="{C5E50C42-A610-4C2F-B26C-A58EA252EE76}" type="slidenum">
              <a:rPr lang="en-US" smtClean="0"/>
              <a:pPr/>
              <a:t>‹#›</a:t>
            </a:fld>
            <a:endParaRPr lang="en-US"/>
          </a:p>
        </p:txBody>
      </p:sp>
      <p:grpSp>
        <p:nvGrpSpPr>
          <p:cNvPr id="8" name="Group 7"/>
          <p:cNvGrpSpPr/>
          <p:nvPr userDrawn="1"/>
        </p:nvGrpSpPr>
        <p:grpSpPr bwMode="gray">
          <a:xfrm>
            <a:off x="293888" y="147472"/>
            <a:ext cx="992427" cy="1172529"/>
            <a:chOff x="365806" y="137196"/>
            <a:chExt cx="992427" cy="1172529"/>
          </a:xfrm>
          <a:effectLst>
            <a:outerShdw blurRad="76200" dir="18900000" sy="23000" kx="-1200000" algn="bl" rotWithShape="0">
              <a:prstClr val="black">
                <a:alpha val="20000"/>
              </a:prstClr>
            </a:outerShdw>
          </a:effectLst>
        </p:grpSpPr>
        <p:cxnSp>
          <p:nvCxnSpPr>
            <p:cNvPr id="9" name="Straight Connector 8"/>
            <p:cNvCxnSpPr/>
            <p:nvPr/>
          </p:nvCxnSpPr>
          <p:spPr bwMode="gray">
            <a:xfrm>
              <a:off x="576146" y="289932"/>
              <a:ext cx="0" cy="806605"/>
            </a:xfrm>
            <a:prstGeom prst="line">
              <a:avLst/>
            </a:prstGeom>
            <a:ln w="34925">
              <a:gradFill>
                <a:gsLst>
                  <a:gs pos="0">
                    <a:schemeClr val="accent2"/>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gray">
            <a:xfrm flipH="1">
              <a:off x="584201" y="787400"/>
              <a:ext cx="664028" cy="301171"/>
            </a:xfrm>
            <a:prstGeom prst="line">
              <a:avLst/>
            </a:prstGeom>
            <a:ln w="25400">
              <a:gradFill>
                <a:gsLst>
                  <a:gs pos="0">
                    <a:schemeClr val="accent3"/>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gray">
            <a:xfrm flipH="1" flipV="1">
              <a:off x="569686" y="264886"/>
              <a:ext cx="691288" cy="522341"/>
            </a:xfrm>
            <a:prstGeom prst="line">
              <a:avLst/>
            </a:prstGeom>
            <a:ln w="22225">
              <a:gradFill>
                <a:gsLst>
                  <a:gs pos="0">
                    <a:schemeClr val="accent3"/>
                  </a:gs>
                  <a:gs pos="100000">
                    <a:schemeClr val="accent2"/>
                  </a:gs>
                </a:gsLst>
                <a:lin ang="5400000" scaled="0"/>
              </a:gra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gray">
            <a:xfrm>
              <a:off x="438637" y="137196"/>
              <a:ext cx="301752" cy="301752"/>
            </a:xfrm>
            <a:prstGeom prst="ellipse">
              <a:avLst/>
            </a:prstGeom>
            <a:gradFill>
              <a:gsLst>
                <a:gs pos="0">
                  <a:schemeClr val="accent2"/>
                </a:gs>
                <a:gs pos="80000">
                  <a:schemeClr val="accent2"/>
                </a:gs>
                <a:gs pos="100000">
                  <a:schemeClr val="accent2">
                    <a:lumMod val="60000"/>
                    <a:lumOff val="40000"/>
                  </a:schemeClr>
                </a:gs>
              </a:gsLst>
            </a:gradFill>
            <a:effectLst/>
            <a:scene3d>
              <a:camera prst="orthographicFront">
                <a:rot lat="0" lon="0" rev="0"/>
              </a:camera>
              <a:lightRig rig="threePt" dir="t">
                <a:rot lat="0" lon="0" rev="0"/>
              </a:lightRig>
            </a:scene3d>
            <a:sp3d>
              <a:bevelT w="152400" h="152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3" name="Oval 12"/>
            <p:cNvSpPr/>
            <p:nvPr/>
          </p:nvSpPr>
          <p:spPr bwMode="gray">
            <a:xfrm>
              <a:off x="1157065" y="690491"/>
              <a:ext cx="201168" cy="201168"/>
            </a:xfrm>
            <a:prstGeom prst="ellipse">
              <a:avLst/>
            </a:prstGeom>
            <a:gradFill>
              <a:gsLst>
                <a:gs pos="0">
                  <a:schemeClr val="accent3"/>
                </a:gs>
                <a:gs pos="80000">
                  <a:schemeClr val="accent3"/>
                </a:gs>
                <a:gs pos="100000">
                  <a:schemeClr val="accent3">
                    <a:lumMod val="60000"/>
                    <a:lumOff val="40000"/>
                  </a:schemeClr>
                </a:gs>
              </a:gsLst>
            </a:gradFill>
            <a:effectLst/>
            <a:scene3d>
              <a:camera prst="orthographicFront">
                <a:rot lat="0" lon="0" rev="0"/>
              </a:camera>
              <a:lightRig rig="threePt" dir="t">
                <a:rot lat="0" lon="0" rev="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 name="Oval 13"/>
            <p:cNvSpPr/>
            <p:nvPr/>
          </p:nvSpPr>
          <p:spPr bwMode="gray">
            <a:xfrm>
              <a:off x="365806" y="882204"/>
              <a:ext cx="427521" cy="427521"/>
            </a:xfrm>
            <a:prstGeom prst="ellipse">
              <a:avLst/>
            </a:prstGeom>
            <a:gradFill>
              <a:gsLst>
                <a:gs pos="0">
                  <a:schemeClr val="accent1"/>
                </a:gs>
                <a:gs pos="80000">
                  <a:schemeClr val="accent1"/>
                </a:gs>
                <a:gs pos="100000">
                  <a:schemeClr val="accent1">
                    <a:lumMod val="60000"/>
                    <a:lumOff val="40000"/>
                  </a:schemeClr>
                </a:gs>
              </a:gsLst>
            </a:gradFill>
            <a:effectLst/>
            <a:scene3d>
              <a:camera prst="orthographicFront">
                <a:rot lat="0" lon="0" rev="0"/>
              </a:camera>
              <a:lightRig rig="threePt" dir="t">
                <a:rot lat="0" lon="0" rev="0"/>
              </a:lightRig>
            </a:scene3d>
            <a:sp3d>
              <a:bevelT w="228600" h="228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nvGrpSpPr>
            <p:cNvPr id="15" name="Group 32"/>
            <p:cNvGrpSpPr>
              <a:grpSpLocks/>
            </p:cNvGrpSpPr>
            <p:nvPr/>
          </p:nvGrpSpPr>
          <p:grpSpPr bwMode="gray">
            <a:xfrm>
              <a:off x="441009" y="951003"/>
              <a:ext cx="264618" cy="238598"/>
              <a:chOff x="1919" y="2690"/>
              <a:chExt cx="342" cy="384"/>
            </a:xfrm>
            <a:effectLst>
              <a:outerShdw blurRad="63500" sx="102000" sy="102000" algn="ctr" rotWithShape="0">
                <a:prstClr val="black">
                  <a:alpha val="40000"/>
                </a:prstClr>
              </a:outerShdw>
            </a:effectLst>
          </p:grpSpPr>
          <p:sp>
            <p:nvSpPr>
              <p:cNvPr id="31" name="Freeform 33"/>
              <p:cNvSpPr>
                <a:spLocks/>
              </p:cNvSpPr>
              <p:nvPr/>
            </p:nvSpPr>
            <p:spPr bwMode="gray">
              <a:xfrm>
                <a:off x="1919" y="2724"/>
                <a:ext cx="127" cy="350"/>
              </a:xfrm>
              <a:custGeom>
                <a:avLst/>
                <a:gdLst/>
                <a:ahLst/>
                <a:cxnLst>
                  <a:cxn ang="0">
                    <a:pos x="34" y="0"/>
                  </a:cxn>
                  <a:cxn ang="0">
                    <a:pos x="21" y="2"/>
                  </a:cxn>
                  <a:cxn ang="0">
                    <a:pos x="10" y="9"/>
                  </a:cxn>
                  <a:cxn ang="0">
                    <a:pos x="3" y="21"/>
                  </a:cxn>
                  <a:cxn ang="0">
                    <a:pos x="0" y="35"/>
                  </a:cxn>
                  <a:cxn ang="0">
                    <a:pos x="0" y="315"/>
                  </a:cxn>
                  <a:cxn ang="0">
                    <a:pos x="3" y="329"/>
                  </a:cxn>
                  <a:cxn ang="0">
                    <a:pos x="10" y="341"/>
                  </a:cxn>
                  <a:cxn ang="0">
                    <a:pos x="21" y="348"/>
                  </a:cxn>
                  <a:cxn ang="0">
                    <a:pos x="34" y="350"/>
                  </a:cxn>
                  <a:cxn ang="0">
                    <a:pos x="127" y="350"/>
                  </a:cxn>
                  <a:cxn ang="0">
                    <a:pos x="127" y="314"/>
                  </a:cxn>
                  <a:cxn ang="0">
                    <a:pos x="36" y="314"/>
                  </a:cxn>
                  <a:cxn ang="0">
                    <a:pos x="36" y="0"/>
                  </a:cxn>
                  <a:cxn ang="0">
                    <a:pos x="34" y="0"/>
                  </a:cxn>
                </a:cxnLst>
                <a:rect l="0" t="0" r="r" b="b"/>
                <a:pathLst>
                  <a:path w="127" h="350">
                    <a:moveTo>
                      <a:pt x="34" y="0"/>
                    </a:moveTo>
                    <a:lnTo>
                      <a:pt x="21" y="2"/>
                    </a:lnTo>
                    <a:lnTo>
                      <a:pt x="10" y="9"/>
                    </a:lnTo>
                    <a:lnTo>
                      <a:pt x="3" y="21"/>
                    </a:lnTo>
                    <a:lnTo>
                      <a:pt x="0" y="35"/>
                    </a:lnTo>
                    <a:lnTo>
                      <a:pt x="0" y="315"/>
                    </a:lnTo>
                    <a:lnTo>
                      <a:pt x="3" y="329"/>
                    </a:lnTo>
                    <a:lnTo>
                      <a:pt x="10" y="341"/>
                    </a:lnTo>
                    <a:lnTo>
                      <a:pt x="21" y="348"/>
                    </a:lnTo>
                    <a:lnTo>
                      <a:pt x="34" y="350"/>
                    </a:lnTo>
                    <a:lnTo>
                      <a:pt x="127" y="350"/>
                    </a:lnTo>
                    <a:lnTo>
                      <a:pt x="127" y="314"/>
                    </a:lnTo>
                    <a:lnTo>
                      <a:pt x="36" y="314"/>
                    </a:lnTo>
                    <a:lnTo>
                      <a:pt x="36" y="0"/>
                    </a:lnTo>
                    <a:lnTo>
                      <a:pt x="34" y="0"/>
                    </a:lnTo>
                    <a:close/>
                  </a:path>
                </a:pathLst>
              </a:custGeom>
              <a:solidFill>
                <a:srgbClr val="FFFFFF"/>
              </a:solidFill>
              <a:ln w="0">
                <a:noFill/>
                <a:prstDash val="solid"/>
                <a:round/>
                <a:headEnd/>
                <a:tailEnd/>
              </a:ln>
              <a:effectLst/>
            </p:spPr>
            <p:txBody>
              <a:bodyPr/>
              <a:lstStyle/>
              <a:p>
                <a:endParaRPr lang="en-US" sz="1800"/>
              </a:p>
            </p:txBody>
          </p:sp>
          <p:sp>
            <p:nvSpPr>
              <p:cNvPr id="32" name="Freeform 34"/>
              <p:cNvSpPr>
                <a:spLocks noEditPoints="1"/>
              </p:cNvSpPr>
              <p:nvPr/>
            </p:nvSpPr>
            <p:spPr bwMode="gray">
              <a:xfrm>
                <a:off x="2001" y="2690"/>
                <a:ext cx="260" cy="384"/>
              </a:xfrm>
              <a:custGeom>
                <a:avLst/>
                <a:gdLst/>
                <a:ahLst/>
                <a:cxnLst>
                  <a:cxn ang="0">
                    <a:pos x="239" y="382"/>
                  </a:cxn>
                  <a:cxn ang="0">
                    <a:pos x="257" y="363"/>
                  </a:cxn>
                  <a:cxn ang="0">
                    <a:pos x="260" y="34"/>
                  </a:cxn>
                  <a:cxn ang="0">
                    <a:pos x="249" y="10"/>
                  </a:cxn>
                  <a:cxn ang="0">
                    <a:pos x="225" y="0"/>
                  </a:cxn>
                  <a:cxn ang="0">
                    <a:pos x="57" y="1"/>
                  </a:cxn>
                  <a:cxn ang="0">
                    <a:pos x="48" y="7"/>
                  </a:cxn>
                  <a:cxn ang="0">
                    <a:pos x="45" y="18"/>
                  </a:cxn>
                  <a:cxn ang="0">
                    <a:pos x="44" y="123"/>
                  </a:cxn>
                  <a:cxn ang="0">
                    <a:pos x="33" y="145"/>
                  </a:cxn>
                  <a:cxn ang="0">
                    <a:pos x="18" y="175"/>
                  </a:cxn>
                  <a:cxn ang="0">
                    <a:pos x="6" y="202"/>
                  </a:cxn>
                  <a:cxn ang="0">
                    <a:pos x="2" y="213"/>
                  </a:cxn>
                  <a:cxn ang="0">
                    <a:pos x="0" y="220"/>
                  </a:cxn>
                  <a:cxn ang="0">
                    <a:pos x="2" y="231"/>
                  </a:cxn>
                  <a:cxn ang="0">
                    <a:pos x="12" y="238"/>
                  </a:cxn>
                  <a:cxn ang="0">
                    <a:pos x="21" y="238"/>
                  </a:cxn>
                  <a:cxn ang="0">
                    <a:pos x="45" y="238"/>
                  </a:cxn>
                  <a:cxn ang="0">
                    <a:pos x="225" y="384"/>
                  </a:cxn>
                  <a:cxn ang="0">
                    <a:pos x="81" y="348"/>
                  </a:cxn>
                  <a:cxn ang="0">
                    <a:pos x="81" y="316"/>
                  </a:cxn>
                  <a:cxn ang="0">
                    <a:pos x="81" y="274"/>
                  </a:cxn>
                  <a:cxn ang="0">
                    <a:pos x="81" y="237"/>
                  </a:cxn>
                  <a:cxn ang="0">
                    <a:pos x="81" y="220"/>
                  </a:cxn>
                  <a:cxn ang="0">
                    <a:pos x="78" y="211"/>
                  </a:cxn>
                  <a:cxn ang="0">
                    <a:pos x="72" y="205"/>
                  </a:cxn>
                  <a:cxn ang="0">
                    <a:pos x="63" y="202"/>
                  </a:cxn>
                  <a:cxn ang="0">
                    <a:pos x="60" y="202"/>
                  </a:cxn>
                  <a:cxn ang="0">
                    <a:pos x="51" y="202"/>
                  </a:cxn>
                  <a:cxn ang="0">
                    <a:pos x="53" y="187"/>
                  </a:cxn>
                  <a:cxn ang="0">
                    <a:pos x="68" y="156"/>
                  </a:cxn>
                  <a:cxn ang="0">
                    <a:pos x="78" y="133"/>
                  </a:cxn>
                  <a:cxn ang="0">
                    <a:pos x="81" y="126"/>
                  </a:cxn>
                  <a:cxn ang="0">
                    <a:pos x="81" y="118"/>
                  </a:cxn>
                  <a:cxn ang="0">
                    <a:pos x="81" y="88"/>
                  </a:cxn>
                  <a:cxn ang="0">
                    <a:pos x="81" y="52"/>
                  </a:cxn>
                  <a:cxn ang="0">
                    <a:pos x="224" y="36"/>
                  </a:cxn>
                </a:cxnLst>
                <a:rect l="0" t="0" r="r" b="b"/>
                <a:pathLst>
                  <a:path w="260" h="384">
                    <a:moveTo>
                      <a:pt x="225" y="384"/>
                    </a:moveTo>
                    <a:lnTo>
                      <a:pt x="239" y="382"/>
                    </a:lnTo>
                    <a:lnTo>
                      <a:pt x="249" y="375"/>
                    </a:lnTo>
                    <a:lnTo>
                      <a:pt x="257" y="363"/>
                    </a:lnTo>
                    <a:lnTo>
                      <a:pt x="260" y="349"/>
                    </a:lnTo>
                    <a:lnTo>
                      <a:pt x="260" y="34"/>
                    </a:lnTo>
                    <a:lnTo>
                      <a:pt x="257" y="21"/>
                    </a:lnTo>
                    <a:lnTo>
                      <a:pt x="249" y="10"/>
                    </a:lnTo>
                    <a:lnTo>
                      <a:pt x="239" y="3"/>
                    </a:lnTo>
                    <a:lnTo>
                      <a:pt x="225" y="0"/>
                    </a:lnTo>
                    <a:lnTo>
                      <a:pt x="63" y="0"/>
                    </a:lnTo>
                    <a:lnTo>
                      <a:pt x="57" y="1"/>
                    </a:lnTo>
                    <a:lnTo>
                      <a:pt x="53" y="3"/>
                    </a:lnTo>
                    <a:lnTo>
                      <a:pt x="48" y="7"/>
                    </a:lnTo>
                    <a:lnTo>
                      <a:pt x="47" y="12"/>
                    </a:lnTo>
                    <a:lnTo>
                      <a:pt x="45" y="18"/>
                    </a:lnTo>
                    <a:lnTo>
                      <a:pt x="45" y="118"/>
                    </a:lnTo>
                    <a:lnTo>
                      <a:pt x="44" y="123"/>
                    </a:lnTo>
                    <a:lnTo>
                      <a:pt x="39" y="133"/>
                    </a:lnTo>
                    <a:lnTo>
                      <a:pt x="33" y="145"/>
                    </a:lnTo>
                    <a:lnTo>
                      <a:pt x="26" y="160"/>
                    </a:lnTo>
                    <a:lnTo>
                      <a:pt x="18" y="175"/>
                    </a:lnTo>
                    <a:lnTo>
                      <a:pt x="12" y="190"/>
                    </a:lnTo>
                    <a:lnTo>
                      <a:pt x="6" y="202"/>
                    </a:lnTo>
                    <a:lnTo>
                      <a:pt x="3" y="210"/>
                    </a:lnTo>
                    <a:lnTo>
                      <a:pt x="2" y="213"/>
                    </a:lnTo>
                    <a:lnTo>
                      <a:pt x="0" y="217"/>
                    </a:lnTo>
                    <a:lnTo>
                      <a:pt x="0" y="220"/>
                    </a:lnTo>
                    <a:lnTo>
                      <a:pt x="0" y="226"/>
                    </a:lnTo>
                    <a:lnTo>
                      <a:pt x="2" y="231"/>
                    </a:lnTo>
                    <a:lnTo>
                      <a:pt x="6" y="235"/>
                    </a:lnTo>
                    <a:lnTo>
                      <a:pt x="12" y="238"/>
                    </a:lnTo>
                    <a:lnTo>
                      <a:pt x="18" y="238"/>
                    </a:lnTo>
                    <a:lnTo>
                      <a:pt x="21" y="238"/>
                    </a:lnTo>
                    <a:lnTo>
                      <a:pt x="32" y="238"/>
                    </a:lnTo>
                    <a:lnTo>
                      <a:pt x="45" y="238"/>
                    </a:lnTo>
                    <a:lnTo>
                      <a:pt x="45" y="384"/>
                    </a:lnTo>
                    <a:lnTo>
                      <a:pt x="225" y="384"/>
                    </a:lnTo>
                    <a:close/>
                    <a:moveTo>
                      <a:pt x="224" y="348"/>
                    </a:moveTo>
                    <a:lnTo>
                      <a:pt x="81" y="348"/>
                    </a:lnTo>
                    <a:lnTo>
                      <a:pt x="81" y="334"/>
                    </a:lnTo>
                    <a:lnTo>
                      <a:pt x="81" y="316"/>
                    </a:lnTo>
                    <a:lnTo>
                      <a:pt x="81" y="295"/>
                    </a:lnTo>
                    <a:lnTo>
                      <a:pt x="81" y="274"/>
                    </a:lnTo>
                    <a:lnTo>
                      <a:pt x="81" y="253"/>
                    </a:lnTo>
                    <a:lnTo>
                      <a:pt x="81" y="237"/>
                    </a:lnTo>
                    <a:lnTo>
                      <a:pt x="81" y="225"/>
                    </a:lnTo>
                    <a:lnTo>
                      <a:pt x="81" y="220"/>
                    </a:lnTo>
                    <a:lnTo>
                      <a:pt x="81" y="216"/>
                    </a:lnTo>
                    <a:lnTo>
                      <a:pt x="78" y="211"/>
                    </a:lnTo>
                    <a:lnTo>
                      <a:pt x="77" y="208"/>
                    </a:lnTo>
                    <a:lnTo>
                      <a:pt x="72" y="205"/>
                    </a:lnTo>
                    <a:lnTo>
                      <a:pt x="68" y="204"/>
                    </a:lnTo>
                    <a:lnTo>
                      <a:pt x="63" y="202"/>
                    </a:lnTo>
                    <a:lnTo>
                      <a:pt x="62" y="202"/>
                    </a:lnTo>
                    <a:lnTo>
                      <a:pt x="60" y="202"/>
                    </a:lnTo>
                    <a:lnTo>
                      <a:pt x="56" y="202"/>
                    </a:lnTo>
                    <a:lnTo>
                      <a:pt x="51" y="202"/>
                    </a:lnTo>
                    <a:lnTo>
                      <a:pt x="45" y="202"/>
                    </a:lnTo>
                    <a:lnTo>
                      <a:pt x="53" y="187"/>
                    </a:lnTo>
                    <a:lnTo>
                      <a:pt x="60" y="171"/>
                    </a:lnTo>
                    <a:lnTo>
                      <a:pt x="68" y="156"/>
                    </a:lnTo>
                    <a:lnTo>
                      <a:pt x="74" y="142"/>
                    </a:lnTo>
                    <a:lnTo>
                      <a:pt x="78" y="133"/>
                    </a:lnTo>
                    <a:lnTo>
                      <a:pt x="80" y="130"/>
                    </a:lnTo>
                    <a:lnTo>
                      <a:pt x="81" y="126"/>
                    </a:lnTo>
                    <a:lnTo>
                      <a:pt x="81" y="123"/>
                    </a:lnTo>
                    <a:lnTo>
                      <a:pt x="81" y="118"/>
                    </a:lnTo>
                    <a:lnTo>
                      <a:pt x="81" y="106"/>
                    </a:lnTo>
                    <a:lnTo>
                      <a:pt x="81" y="88"/>
                    </a:lnTo>
                    <a:lnTo>
                      <a:pt x="81" y="70"/>
                    </a:lnTo>
                    <a:lnTo>
                      <a:pt x="81" y="52"/>
                    </a:lnTo>
                    <a:lnTo>
                      <a:pt x="81" y="36"/>
                    </a:lnTo>
                    <a:lnTo>
                      <a:pt x="224" y="36"/>
                    </a:lnTo>
                    <a:lnTo>
                      <a:pt x="224" y="348"/>
                    </a:lnTo>
                    <a:close/>
                  </a:path>
                </a:pathLst>
              </a:custGeom>
              <a:solidFill>
                <a:srgbClr val="FFFFFF"/>
              </a:solidFill>
              <a:ln w="0">
                <a:noFill/>
                <a:prstDash val="solid"/>
                <a:round/>
                <a:headEnd/>
                <a:tailEnd/>
              </a:ln>
              <a:effectLst/>
            </p:spPr>
            <p:txBody>
              <a:bodyPr/>
              <a:lstStyle/>
              <a:p>
                <a:endParaRPr lang="en-US" sz="1800"/>
              </a:p>
            </p:txBody>
          </p:sp>
          <p:sp>
            <p:nvSpPr>
              <p:cNvPr id="33" name="Rectangle 35"/>
              <p:cNvSpPr>
                <a:spLocks noChangeArrowheads="1"/>
              </p:cNvSpPr>
              <p:nvPr/>
            </p:nvSpPr>
            <p:spPr bwMode="gray">
              <a:xfrm>
                <a:off x="2099" y="2792"/>
                <a:ext cx="27" cy="40"/>
              </a:xfrm>
              <a:prstGeom prst="rect">
                <a:avLst/>
              </a:prstGeom>
              <a:solidFill>
                <a:srgbClr val="FFFFFF"/>
              </a:solidFill>
              <a:ln w="0">
                <a:noFill/>
                <a:miter lim="800000"/>
                <a:headEnd/>
                <a:tailEnd/>
              </a:ln>
              <a:effectLst/>
            </p:spPr>
            <p:txBody>
              <a:bodyPr/>
              <a:lstStyle/>
              <a:p>
                <a:endParaRPr lang="en-US" sz="1800"/>
              </a:p>
            </p:txBody>
          </p:sp>
          <p:sp>
            <p:nvSpPr>
              <p:cNvPr id="34" name="Rectangle 36"/>
              <p:cNvSpPr>
                <a:spLocks noChangeArrowheads="1"/>
              </p:cNvSpPr>
              <p:nvPr/>
            </p:nvSpPr>
            <p:spPr bwMode="gray">
              <a:xfrm>
                <a:off x="1953" y="2724"/>
                <a:ext cx="93" cy="36"/>
              </a:xfrm>
              <a:prstGeom prst="rect">
                <a:avLst/>
              </a:prstGeom>
              <a:solidFill>
                <a:srgbClr val="FFFFFF"/>
              </a:solidFill>
              <a:ln w="0">
                <a:noFill/>
                <a:miter lim="800000"/>
                <a:headEnd/>
                <a:tailEnd/>
              </a:ln>
              <a:effectLst/>
            </p:spPr>
            <p:txBody>
              <a:bodyPr/>
              <a:lstStyle/>
              <a:p>
                <a:endParaRPr lang="en-US" sz="1800"/>
              </a:p>
            </p:txBody>
          </p:sp>
        </p:grpSp>
        <p:grpSp>
          <p:nvGrpSpPr>
            <p:cNvPr id="16" name="Group 356"/>
            <p:cNvGrpSpPr/>
            <p:nvPr/>
          </p:nvGrpSpPr>
          <p:grpSpPr bwMode="gray">
            <a:xfrm rot="20749651">
              <a:off x="515009" y="174595"/>
              <a:ext cx="152782" cy="200394"/>
              <a:chOff x="1062622" y="1594096"/>
              <a:chExt cx="468594" cy="660474"/>
            </a:xfrm>
            <a:gradFill>
              <a:gsLst>
                <a:gs pos="15000">
                  <a:schemeClr val="accent2">
                    <a:lumMod val="20000"/>
                    <a:lumOff val="80000"/>
                  </a:schemeClr>
                </a:gs>
                <a:gs pos="54000">
                  <a:schemeClr val="accent2">
                    <a:lumMod val="60000"/>
                    <a:lumOff val="40000"/>
                  </a:schemeClr>
                </a:gs>
                <a:gs pos="92000">
                  <a:schemeClr val="accent2">
                    <a:lumMod val="75000"/>
                  </a:schemeClr>
                </a:gs>
              </a:gsLst>
              <a:lin ang="13500000" scaled="1"/>
            </a:gradFill>
            <a:effectLst>
              <a:outerShdw blurRad="63500" sx="102000" sy="102000" algn="ctr" rotWithShape="0">
                <a:prstClr val="black">
                  <a:alpha val="40000"/>
                </a:prstClr>
              </a:outerShdw>
            </a:effectLst>
          </p:grpSpPr>
          <p:sp>
            <p:nvSpPr>
              <p:cNvPr id="28" name="Rectangle 117"/>
              <p:cNvSpPr>
                <a:spLocks noChangeArrowheads="1"/>
              </p:cNvSpPr>
              <p:nvPr/>
            </p:nvSpPr>
            <p:spPr bwMode="gray">
              <a:xfrm rot="673376">
                <a:off x="1133582" y="2149886"/>
                <a:ext cx="212269" cy="51361"/>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29" name="Freeform 118"/>
              <p:cNvSpPr>
                <a:spLocks/>
              </p:cNvSpPr>
              <p:nvPr/>
            </p:nvSpPr>
            <p:spPr bwMode="gray">
              <a:xfrm rot="673376">
                <a:off x="1121355" y="2219013"/>
                <a:ext cx="204259" cy="35557"/>
              </a:xfrm>
              <a:custGeom>
                <a:avLst/>
                <a:gdLst/>
                <a:ahLst/>
                <a:cxnLst>
                  <a:cxn ang="0">
                    <a:pos x="0" y="0"/>
                  </a:cxn>
                  <a:cxn ang="0">
                    <a:pos x="102" y="0"/>
                  </a:cxn>
                  <a:cxn ang="0">
                    <a:pos x="98" y="2"/>
                  </a:cxn>
                  <a:cxn ang="0">
                    <a:pos x="88" y="8"/>
                  </a:cxn>
                  <a:cxn ang="0">
                    <a:pos x="70" y="14"/>
                  </a:cxn>
                  <a:cxn ang="0">
                    <a:pos x="50" y="18"/>
                  </a:cxn>
                  <a:cxn ang="0">
                    <a:pos x="26" y="14"/>
                  </a:cxn>
                  <a:cxn ang="0">
                    <a:pos x="0" y="0"/>
                  </a:cxn>
                  <a:cxn ang="0">
                    <a:pos x="0" y="0"/>
                  </a:cxn>
                </a:cxnLst>
                <a:rect l="0" t="0" r="r" b="b"/>
                <a:pathLst>
                  <a:path w="102" h="18">
                    <a:moveTo>
                      <a:pt x="0" y="0"/>
                    </a:moveTo>
                    <a:lnTo>
                      <a:pt x="102" y="0"/>
                    </a:lnTo>
                    <a:lnTo>
                      <a:pt x="98" y="2"/>
                    </a:lnTo>
                    <a:lnTo>
                      <a:pt x="88" y="8"/>
                    </a:lnTo>
                    <a:lnTo>
                      <a:pt x="70" y="14"/>
                    </a:lnTo>
                    <a:lnTo>
                      <a:pt x="50" y="18"/>
                    </a:lnTo>
                    <a:lnTo>
                      <a:pt x="26" y="14"/>
                    </a:lnTo>
                    <a:lnTo>
                      <a:pt x="0" y="0"/>
                    </a:lnTo>
                    <a:lnTo>
                      <a:pt x="0" y="0"/>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30" name="Freeform 29"/>
              <p:cNvSpPr>
                <a:spLocks noEditPoints="1"/>
              </p:cNvSpPr>
              <p:nvPr/>
            </p:nvSpPr>
            <p:spPr bwMode="gray">
              <a:xfrm rot="673376">
                <a:off x="1062622" y="1594096"/>
                <a:ext cx="468594" cy="545213"/>
              </a:xfrm>
              <a:custGeom>
                <a:avLst/>
                <a:gdLst/>
                <a:ahLst/>
                <a:cxnLst>
                  <a:cxn ang="0">
                    <a:pos x="118" y="0"/>
                  </a:cxn>
                  <a:cxn ang="0">
                    <a:pos x="80" y="6"/>
                  </a:cxn>
                  <a:cxn ang="0">
                    <a:pos x="48" y="22"/>
                  </a:cxn>
                  <a:cxn ang="0">
                    <a:pos x="22" y="48"/>
                  </a:cxn>
                  <a:cxn ang="0">
                    <a:pos x="6" y="80"/>
                  </a:cxn>
                  <a:cxn ang="0">
                    <a:pos x="0" y="118"/>
                  </a:cxn>
                  <a:cxn ang="0">
                    <a:pos x="4" y="150"/>
                  </a:cxn>
                  <a:cxn ang="0">
                    <a:pos x="18" y="180"/>
                  </a:cxn>
                  <a:cxn ang="0">
                    <a:pos x="38" y="204"/>
                  </a:cxn>
                  <a:cxn ang="0">
                    <a:pos x="64" y="222"/>
                  </a:cxn>
                  <a:cxn ang="0">
                    <a:pos x="64" y="276"/>
                  </a:cxn>
                  <a:cxn ang="0">
                    <a:pos x="172" y="276"/>
                  </a:cxn>
                  <a:cxn ang="0">
                    <a:pos x="172" y="222"/>
                  </a:cxn>
                  <a:cxn ang="0">
                    <a:pos x="198" y="202"/>
                  </a:cxn>
                  <a:cxn ang="0">
                    <a:pos x="216" y="178"/>
                  </a:cxn>
                  <a:cxn ang="0">
                    <a:pos x="230" y="150"/>
                  </a:cxn>
                  <a:cxn ang="0">
                    <a:pos x="234" y="118"/>
                  </a:cxn>
                  <a:cxn ang="0">
                    <a:pos x="228" y="80"/>
                  </a:cxn>
                  <a:cxn ang="0">
                    <a:pos x="212" y="48"/>
                  </a:cxn>
                  <a:cxn ang="0">
                    <a:pos x="186" y="22"/>
                  </a:cxn>
                  <a:cxn ang="0">
                    <a:pos x="154" y="6"/>
                  </a:cxn>
                  <a:cxn ang="0">
                    <a:pos x="118" y="0"/>
                  </a:cxn>
                  <a:cxn ang="0">
                    <a:pos x="140" y="206"/>
                  </a:cxn>
                  <a:cxn ang="0">
                    <a:pos x="140" y="250"/>
                  </a:cxn>
                  <a:cxn ang="0">
                    <a:pos x="94" y="250"/>
                  </a:cxn>
                  <a:cxn ang="0">
                    <a:pos x="94" y="206"/>
                  </a:cxn>
                  <a:cxn ang="0">
                    <a:pos x="66" y="194"/>
                  </a:cxn>
                  <a:cxn ang="0">
                    <a:pos x="46" y="174"/>
                  </a:cxn>
                  <a:cxn ang="0">
                    <a:pos x="32" y="150"/>
                  </a:cxn>
                  <a:cxn ang="0">
                    <a:pos x="28" y="120"/>
                  </a:cxn>
                  <a:cxn ang="0">
                    <a:pos x="32" y="92"/>
                  </a:cxn>
                  <a:cxn ang="0">
                    <a:pos x="44" y="68"/>
                  </a:cxn>
                  <a:cxn ang="0">
                    <a:pos x="64" y="48"/>
                  </a:cxn>
                  <a:cxn ang="0">
                    <a:pos x="88" y="36"/>
                  </a:cxn>
                  <a:cxn ang="0">
                    <a:pos x="116" y="30"/>
                  </a:cxn>
                  <a:cxn ang="0">
                    <a:pos x="144" y="36"/>
                  </a:cxn>
                  <a:cxn ang="0">
                    <a:pos x="168" y="48"/>
                  </a:cxn>
                  <a:cxn ang="0">
                    <a:pos x="188" y="68"/>
                  </a:cxn>
                  <a:cxn ang="0">
                    <a:pos x="200" y="92"/>
                  </a:cxn>
                  <a:cxn ang="0">
                    <a:pos x="206" y="120"/>
                  </a:cxn>
                  <a:cxn ang="0">
                    <a:pos x="200" y="150"/>
                  </a:cxn>
                  <a:cxn ang="0">
                    <a:pos x="186" y="174"/>
                  </a:cxn>
                  <a:cxn ang="0">
                    <a:pos x="166" y="194"/>
                  </a:cxn>
                  <a:cxn ang="0">
                    <a:pos x="140" y="206"/>
                  </a:cxn>
                </a:cxnLst>
                <a:rect l="0" t="0" r="r" b="b"/>
                <a:pathLst>
                  <a:path w="234" h="276">
                    <a:moveTo>
                      <a:pt x="118" y="0"/>
                    </a:moveTo>
                    <a:lnTo>
                      <a:pt x="80" y="6"/>
                    </a:lnTo>
                    <a:lnTo>
                      <a:pt x="48" y="22"/>
                    </a:lnTo>
                    <a:lnTo>
                      <a:pt x="22" y="48"/>
                    </a:lnTo>
                    <a:lnTo>
                      <a:pt x="6" y="80"/>
                    </a:lnTo>
                    <a:lnTo>
                      <a:pt x="0" y="118"/>
                    </a:lnTo>
                    <a:lnTo>
                      <a:pt x="4" y="150"/>
                    </a:lnTo>
                    <a:lnTo>
                      <a:pt x="18" y="180"/>
                    </a:lnTo>
                    <a:lnTo>
                      <a:pt x="38" y="204"/>
                    </a:lnTo>
                    <a:lnTo>
                      <a:pt x="64" y="222"/>
                    </a:lnTo>
                    <a:lnTo>
                      <a:pt x="64" y="276"/>
                    </a:lnTo>
                    <a:lnTo>
                      <a:pt x="172" y="276"/>
                    </a:lnTo>
                    <a:lnTo>
                      <a:pt x="172" y="222"/>
                    </a:lnTo>
                    <a:lnTo>
                      <a:pt x="198" y="202"/>
                    </a:lnTo>
                    <a:lnTo>
                      <a:pt x="216" y="178"/>
                    </a:lnTo>
                    <a:lnTo>
                      <a:pt x="230" y="150"/>
                    </a:lnTo>
                    <a:lnTo>
                      <a:pt x="234" y="118"/>
                    </a:lnTo>
                    <a:lnTo>
                      <a:pt x="228" y="80"/>
                    </a:lnTo>
                    <a:lnTo>
                      <a:pt x="212" y="48"/>
                    </a:lnTo>
                    <a:lnTo>
                      <a:pt x="186" y="22"/>
                    </a:lnTo>
                    <a:lnTo>
                      <a:pt x="154" y="6"/>
                    </a:lnTo>
                    <a:lnTo>
                      <a:pt x="118" y="0"/>
                    </a:lnTo>
                    <a:close/>
                    <a:moveTo>
                      <a:pt x="140" y="206"/>
                    </a:moveTo>
                    <a:lnTo>
                      <a:pt x="140" y="250"/>
                    </a:lnTo>
                    <a:lnTo>
                      <a:pt x="94" y="250"/>
                    </a:lnTo>
                    <a:lnTo>
                      <a:pt x="94" y="206"/>
                    </a:lnTo>
                    <a:lnTo>
                      <a:pt x="66" y="194"/>
                    </a:lnTo>
                    <a:lnTo>
                      <a:pt x="46" y="174"/>
                    </a:lnTo>
                    <a:lnTo>
                      <a:pt x="32" y="150"/>
                    </a:lnTo>
                    <a:lnTo>
                      <a:pt x="28" y="120"/>
                    </a:lnTo>
                    <a:lnTo>
                      <a:pt x="32" y="92"/>
                    </a:lnTo>
                    <a:lnTo>
                      <a:pt x="44" y="68"/>
                    </a:lnTo>
                    <a:lnTo>
                      <a:pt x="64" y="48"/>
                    </a:lnTo>
                    <a:lnTo>
                      <a:pt x="88" y="36"/>
                    </a:lnTo>
                    <a:lnTo>
                      <a:pt x="116" y="30"/>
                    </a:lnTo>
                    <a:lnTo>
                      <a:pt x="144" y="36"/>
                    </a:lnTo>
                    <a:lnTo>
                      <a:pt x="168" y="48"/>
                    </a:lnTo>
                    <a:lnTo>
                      <a:pt x="188" y="68"/>
                    </a:lnTo>
                    <a:lnTo>
                      <a:pt x="200" y="92"/>
                    </a:lnTo>
                    <a:lnTo>
                      <a:pt x="206" y="120"/>
                    </a:lnTo>
                    <a:lnTo>
                      <a:pt x="200" y="150"/>
                    </a:lnTo>
                    <a:lnTo>
                      <a:pt x="186" y="174"/>
                    </a:lnTo>
                    <a:lnTo>
                      <a:pt x="166" y="194"/>
                    </a:lnTo>
                    <a:lnTo>
                      <a:pt x="140" y="206"/>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grpSp>
        <p:grpSp>
          <p:nvGrpSpPr>
            <p:cNvPr id="17" name="Group 304"/>
            <p:cNvGrpSpPr/>
            <p:nvPr/>
          </p:nvGrpSpPr>
          <p:grpSpPr bwMode="gray">
            <a:xfrm>
              <a:off x="1187917" y="716280"/>
              <a:ext cx="130358" cy="131072"/>
              <a:chOff x="6229820" y="1552132"/>
              <a:chExt cx="392270" cy="394419"/>
            </a:xfrm>
            <a:effectLst>
              <a:outerShdw blurRad="63500" sx="102000" sy="102000" algn="ctr" rotWithShape="0">
                <a:prstClr val="black">
                  <a:alpha val="40000"/>
                </a:prstClr>
              </a:outerShdw>
            </a:effectLst>
          </p:grpSpPr>
          <p:sp>
            <p:nvSpPr>
              <p:cNvPr id="18" name="Rectangle 77"/>
              <p:cNvSpPr>
                <a:spLocks noChangeArrowheads="1"/>
              </p:cNvSpPr>
              <p:nvPr/>
            </p:nvSpPr>
            <p:spPr bwMode="gray">
              <a:xfrm>
                <a:off x="6407344" y="1552132"/>
                <a:ext cx="37223" cy="61269"/>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9" name="Rectangle 78"/>
              <p:cNvSpPr>
                <a:spLocks noChangeArrowheads="1"/>
              </p:cNvSpPr>
              <p:nvPr/>
            </p:nvSpPr>
            <p:spPr bwMode="gray">
              <a:xfrm>
                <a:off x="6407344" y="1886239"/>
                <a:ext cx="37223" cy="60312"/>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0" name="Rectangle 79"/>
              <p:cNvSpPr>
                <a:spLocks noChangeArrowheads="1"/>
              </p:cNvSpPr>
              <p:nvPr/>
            </p:nvSpPr>
            <p:spPr bwMode="gray">
              <a:xfrm>
                <a:off x="6229820"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1" name="Rectangle 80"/>
              <p:cNvSpPr>
                <a:spLocks noChangeArrowheads="1"/>
              </p:cNvSpPr>
              <p:nvPr/>
            </p:nvSpPr>
            <p:spPr bwMode="gray">
              <a:xfrm>
                <a:off x="6561961"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2" name="Freeform 81"/>
              <p:cNvSpPr>
                <a:spLocks/>
              </p:cNvSpPr>
              <p:nvPr/>
            </p:nvSpPr>
            <p:spPr bwMode="gray">
              <a:xfrm>
                <a:off x="6274678" y="1598084"/>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3" name="Freeform 82"/>
              <p:cNvSpPr>
                <a:spLocks/>
              </p:cNvSpPr>
              <p:nvPr/>
            </p:nvSpPr>
            <p:spPr bwMode="gray">
              <a:xfrm>
                <a:off x="6509467" y="1833586"/>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4" name="Freeform 83"/>
              <p:cNvSpPr>
                <a:spLocks/>
              </p:cNvSpPr>
              <p:nvPr/>
            </p:nvSpPr>
            <p:spPr bwMode="gray">
              <a:xfrm>
                <a:off x="6274678" y="1833586"/>
                <a:ext cx="68719" cy="68928"/>
              </a:xfrm>
              <a:custGeom>
                <a:avLst/>
                <a:gdLst/>
                <a:ahLst/>
                <a:cxnLst>
                  <a:cxn ang="0">
                    <a:pos x="45" y="0"/>
                  </a:cxn>
                  <a:cxn ang="0">
                    <a:pos x="72" y="27"/>
                  </a:cxn>
                  <a:cxn ang="0">
                    <a:pos x="27" y="72"/>
                  </a:cxn>
                  <a:cxn ang="0">
                    <a:pos x="0" y="45"/>
                  </a:cxn>
                  <a:cxn ang="0">
                    <a:pos x="45" y="0"/>
                  </a:cxn>
                </a:cxnLst>
                <a:rect l="0" t="0" r="r" b="b"/>
                <a:pathLst>
                  <a:path w="72" h="72">
                    <a:moveTo>
                      <a:pt x="45" y="0"/>
                    </a:moveTo>
                    <a:lnTo>
                      <a:pt x="72" y="27"/>
                    </a:lnTo>
                    <a:lnTo>
                      <a:pt x="27" y="72"/>
                    </a:lnTo>
                    <a:lnTo>
                      <a:pt x="0" y="45"/>
                    </a:lnTo>
                    <a:lnTo>
                      <a:pt x="45" y="0"/>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5" name="Freeform 84"/>
              <p:cNvSpPr>
                <a:spLocks/>
              </p:cNvSpPr>
              <p:nvPr/>
            </p:nvSpPr>
            <p:spPr bwMode="gray">
              <a:xfrm>
                <a:off x="6509467" y="1598084"/>
                <a:ext cx="68719" cy="68928"/>
              </a:xfrm>
              <a:custGeom>
                <a:avLst/>
                <a:gdLst/>
                <a:ahLst/>
                <a:cxnLst>
                  <a:cxn ang="0">
                    <a:pos x="72" y="27"/>
                  </a:cxn>
                  <a:cxn ang="0">
                    <a:pos x="27" y="72"/>
                  </a:cxn>
                  <a:cxn ang="0">
                    <a:pos x="0" y="45"/>
                  </a:cxn>
                  <a:cxn ang="0">
                    <a:pos x="45" y="0"/>
                  </a:cxn>
                  <a:cxn ang="0">
                    <a:pos x="72" y="27"/>
                  </a:cxn>
                </a:cxnLst>
                <a:rect l="0" t="0" r="r" b="b"/>
                <a:pathLst>
                  <a:path w="72" h="72">
                    <a:moveTo>
                      <a:pt x="72" y="27"/>
                    </a:moveTo>
                    <a:lnTo>
                      <a:pt x="27" y="72"/>
                    </a:lnTo>
                    <a:lnTo>
                      <a:pt x="0" y="45"/>
                    </a:lnTo>
                    <a:lnTo>
                      <a:pt x="45" y="0"/>
                    </a:lnTo>
                    <a:lnTo>
                      <a:pt x="72" y="2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6" name="Freeform 85"/>
              <p:cNvSpPr>
                <a:spLocks/>
              </p:cNvSpPr>
              <p:nvPr/>
            </p:nvSpPr>
            <p:spPr bwMode="gray">
              <a:xfrm>
                <a:off x="6312855" y="1636377"/>
                <a:ext cx="113577" cy="226887"/>
              </a:xfrm>
              <a:custGeom>
                <a:avLst/>
                <a:gdLst/>
                <a:ahLst/>
                <a:cxnLst>
                  <a:cxn ang="0">
                    <a:pos x="119" y="197"/>
                  </a:cxn>
                  <a:cxn ang="0">
                    <a:pos x="93" y="194"/>
                  </a:cxn>
                  <a:cxn ang="0">
                    <a:pos x="72" y="182"/>
                  </a:cxn>
                  <a:cxn ang="0">
                    <a:pos x="54" y="165"/>
                  </a:cxn>
                  <a:cxn ang="0">
                    <a:pos x="44" y="143"/>
                  </a:cxn>
                  <a:cxn ang="0">
                    <a:pos x="39" y="119"/>
                  </a:cxn>
                  <a:cxn ang="0">
                    <a:pos x="44" y="93"/>
                  </a:cxn>
                  <a:cxn ang="0">
                    <a:pos x="54" y="72"/>
                  </a:cxn>
                  <a:cxn ang="0">
                    <a:pos x="72" y="54"/>
                  </a:cxn>
                  <a:cxn ang="0">
                    <a:pos x="93" y="44"/>
                  </a:cxn>
                  <a:cxn ang="0">
                    <a:pos x="119" y="39"/>
                  </a:cxn>
                  <a:cxn ang="0">
                    <a:pos x="119" y="39"/>
                  </a:cxn>
                  <a:cxn ang="0">
                    <a:pos x="119" y="39"/>
                  </a:cxn>
                  <a:cxn ang="0">
                    <a:pos x="119" y="0"/>
                  </a:cxn>
                  <a:cxn ang="0">
                    <a:pos x="87" y="3"/>
                  </a:cxn>
                  <a:cxn ang="0">
                    <a:pos x="59" y="15"/>
                  </a:cxn>
                  <a:cxn ang="0">
                    <a:pos x="35" y="35"/>
                  </a:cxn>
                  <a:cxn ang="0">
                    <a:pos x="17" y="59"/>
                  </a:cxn>
                  <a:cxn ang="0">
                    <a:pos x="5" y="87"/>
                  </a:cxn>
                  <a:cxn ang="0">
                    <a:pos x="0" y="119"/>
                  </a:cxn>
                  <a:cxn ang="0">
                    <a:pos x="5" y="150"/>
                  </a:cxn>
                  <a:cxn ang="0">
                    <a:pos x="17" y="179"/>
                  </a:cxn>
                  <a:cxn ang="0">
                    <a:pos x="35" y="203"/>
                  </a:cxn>
                  <a:cxn ang="0">
                    <a:pos x="59" y="221"/>
                  </a:cxn>
                  <a:cxn ang="0">
                    <a:pos x="87" y="233"/>
                  </a:cxn>
                  <a:cxn ang="0">
                    <a:pos x="119" y="237"/>
                  </a:cxn>
                  <a:cxn ang="0">
                    <a:pos x="119" y="197"/>
                  </a:cxn>
                  <a:cxn ang="0">
                    <a:pos x="119" y="197"/>
                  </a:cxn>
                  <a:cxn ang="0">
                    <a:pos x="119" y="197"/>
                  </a:cxn>
                </a:cxnLst>
                <a:rect l="0" t="0" r="r" b="b"/>
                <a:pathLst>
                  <a:path w="119" h="237">
                    <a:moveTo>
                      <a:pt x="119" y="197"/>
                    </a:moveTo>
                    <a:lnTo>
                      <a:pt x="93" y="194"/>
                    </a:lnTo>
                    <a:lnTo>
                      <a:pt x="72" y="182"/>
                    </a:lnTo>
                    <a:lnTo>
                      <a:pt x="54" y="165"/>
                    </a:lnTo>
                    <a:lnTo>
                      <a:pt x="44" y="143"/>
                    </a:lnTo>
                    <a:lnTo>
                      <a:pt x="39" y="119"/>
                    </a:lnTo>
                    <a:lnTo>
                      <a:pt x="44" y="93"/>
                    </a:lnTo>
                    <a:lnTo>
                      <a:pt x="54" y="72"/>
                    </a:lnTo>
                    <a:lnTo>
                      <a:pt x="72" y="54"/>
                    </a:lnTo>
                    <a:lnTo>
                      <a:pt x="93" y="44"/>
                    </a:lnTo>
                    <a:lnTo>
                      <a:pt x="119" y="39"/>
                    </a:lnTo>
                    <a:lnTo>
                      <a:pt x="119" y="39"/>
                    </a:lnTo>
                    <a:lnTo>
                      <a:pt x="119" y="39"/>
                    </a:lnTo>
                    <a:lnTo>
                      <a:pt x="119" y="0"/>
                    </a:lnTo>
                    <a:lnTo>
                      <a:pt x="87" y="3"/>
                    </a:lnTo>
                    <a:lnTo>
                      <a:pt x="59" y="15"/>
                    </a:lnTo>
                    <a:lnTo>
                      <a:pt x="35" y="35"/>
                    </a:lnTo>
                    <a:lnTo>
                      <a:pt x="17" y="59"/>
                    </a:lnTo>
                    <a:lnTo>
                      <a:pt x="5" y="87"/>
                    </a:lnTo>
                    <a:lnTo>
                      <a:pt x="0" y="119"/>
                    </a:lnTo>
                    <a:lnTo>
                      <a:pt x="5" y="150"/>
                    </a:lnTo>
                    <a:lnTo>
                      <a:pt x="17" y="179"/>
                    </a:lnTo>
                    <a:lnTo>
                      <a:pt x="35" y="203"/>
                    </a:lnTo>
                    <a:lnTo>
                      <a:pt x="59" y="221"/>
                    </a:lnTo>
                    <a:lnTo>
                      <a:pt x="87" y="233"/>
                    </a:lnTo>
                    <a:lnTo>
                      <a:pt x="119" y="237"/>
                    </a:lnTo>
                    <a:lnTo>
                      <a:pt x="119" y="197"/>
                    </a:lnTo>
                    <a:lnTo>
                      <a:pt x="119" y="197"/>
                    </a:lnTo>
                    <a:lnTo>
                      <a:pt x="119" y="19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7" name="Freeform 86"/>
              <p:cNvSpPr>
                <a:spLocks/>
              </p:cNvSpPr>
              <p:nvPr/>
            </p:nvSpPr>
            <p:spPr bwMode="gray">
              <a:xfrm>
                <a:off x="6426432" y="1636377"/>
                <a:ext cx="112623" cy="226887"/>
              </a:xfrm>
              <a:custGeom>
                <a:avLst/>
                <a:gdLst/>
                <a:ahLst/>
                <a:cxnLst>
                  <a:cxn ang="0">
                    <a:pos x="118" y="119"/>
                  </a:cxn>
                  <a:cxn ang="0">
                    <a:pos x="114" y="87"/>
                  </a:cxn>
                  <a:cxn ang="0">
                    <a:pos x="102" y="59"/>
                  </a:cxn>
                  <a:cxn ang="0">
                    <a:pos x="84" y="35"/>
                  </a:cxn>
                  <a:cxn ang="0">
                    <a:pos x="60" y="15"/>
                  </a:cxn>
                  <a:cxn ang="0">
                    <a:pos x="31" y="3"/>
                  </a:cxn>
                  <a:cxn ang="0">
                    <a:pos x="0" y="0"/>
                  </a:cxn>
                  <a:cxn ang="0">
                    <a:pos x="0" y="39"/>
                  </a:cxn>
                  <a:cxn ang="0">
                    <a:pos x="25" y="44"/>
                  </a:cxn>
                  <a:cxn ang="0">
                    <a:pos x="46" y="54"/>
                  </a:cxn>
                  <a:cxn ang="0">
                    <a:pos x="64" y="72"/>
                  </a:cxn>
                  <a:cxn ang="0">
                    <a:pos x="75" y="93"/>
                  </a:cxn>
                  <a:cxn ang="0">
                    <a:pos x="79" y="119"/>
                  </a:cxn>
                  <a:cxn ang="0">
                    <a:pos x="75" y="143"/>
                  </a:cxn>
                  <a:cxn ang="0">
                    <a:pos x="64" y="165"/>
                  </a:cxn>
                  <a:cxn ang="0">
                    <a:pos x="46" y="182"/>
                  </a:cxn>
                  <a:cxn ang="0">
                    <a:pos x="25" y="194"/>
                  </a:cxn>
                  <a:cxn ang="0">
                    <a:pos x="0" y="197"/>
                  </a:cxn>
                  <a:cxn ang="0">
                    <a:pos x="0" y="237"/>
                  </a:cxn>
                  <a:cxn ang="0">
                    <a:pos x="31" y="233"/>
                  </a:cxn>
                  <a:cxn ang="0">
                    <a:pos x="60" y="221"/>
                  </a:cxn>
                  <a:cxn ang="0">
                    <a:pos x="84" y="203"/>
                  </a:cxn>
                  <a:cxn ang="0">
                    <a:pos x="102" y="179"/>
                  </a:cxn>
                  <a:cxn ang="0">
                    <a:pos x="114" y="150"/>
                  </a:cxn>
                  <a:cxn ang="0">
                    <a:pos x="118" y="119"/>
                  </a:cxn>
                </a:cxnLst>
                <a:rect l="0" t="0" r="r" b="b"/>
                <a:pathLst>
                  <a:path w="118" h="237">
                    <a:moveTo>
                      <a:pt x="118" y="119"/>
                    </a:moveTo>
                    <a:lnTo>
                      <a:pt x="114" y="87"/>
                    </a:lnTo>
                    <a:lnTo>
                      <a:pt x="102" y="59"/>
                    </a:lnTo>
                    <a:lnTo>
                      <a:pt x="84" y="35"/>
                    </a:lnTo>
                    <a:lnTo>
                      <a:pt x="60" y="15"/>
                    </a:lnTo>
                    <a:lnTo>
                      <a:pt x="31" y="3"/>
                    </a:lnTo>
                    <a:lnTo>
                      <a:pt x="0" y="0"/>
                    </a:lnTo>
                    <a:lnTo>
                      <a:pt x="0" y="39"/>
                    </a:lnTo>
                    <a:lnTo>
                      <a:pt x="25" y="44"/>
                    </a:lnTo>
                    <a:lnTo>
                      <a:pt x="46" y="54"/>
                    </a:lnTo>
                    <a:lnTo>
                      <a:pt x="64" y="72"/>
                    </a:lnTo>
                    <a:lnTo>
                      <a:pt x="75" y="93"/>
                    </a:lnTo>
                    <a:lnTo>
                      <a:pt x="79" y="119"/>
                    </a:lnTo>
                    <a:lnTo>
                      <a:pt x="75" y="143"/>
                    </a:lnTo>
                    <a:lnTo>
                      <a:pt x="64" y="165"/>
                    </a:lnTo>
                    <a:lnTo>
                      <a:pt x="46" y="182"/>
                    </a:lnTo>
                    <a:lnTo>
                      <a:pt x="25" y="194"/>
                    </a:lnTo>
                    <a:lnTo>
                      <a:pt x="0" y="197"/>
                    </a:lnTo>
                    <a:lnTo>
                      <a:pt x="0" y="237"/>
                    </a:lnTo>
                    <a:lnTo>
                      <a:pt x="31" y="233"/>
                    </a:lnTo>
                    <a:lnTo>
                      <a:pt x="60" y="221"/>
                    </a:lnTo>
                    <a:lnTo>
                      <a:pt x="84" y="203"/>
                    </a:lnTo>
                    <a:lnTo>
                      <a:pt x="102" y="179"/>
                    </a:lnTo>
                    <a:lnTo>
                      <a:pt x="114" y="150"/>
                    </a:lnTo>
                    <a:lnTo>
                      <a:pt x="118" y="119"/>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grpSp>
      </p:grpSp>
      <p:pic>
        <p:nvPicPr>
          <p:cNvPr id="35" name="Picture 34"/>
          <p:cNvPicPr>
            <a:picLocks noChangeAspect="1"/>
          </p:cNvPicPr>
          <p:nvPr userDrawn="1"/>
        </p:nvPicPr>
        <p:blipFill>
          <a:blip r:embed="rId3"/>
          <a:stretch>
            <a:fillRect/>
          </a:stretch>
        </p:blipFill>
        <p:spPr>
          <a:xfrm>
            <a:off x="207377" y="1370724"/>
            <a:ext cx="5507623" cy="5444278"/>
          </a:xfrm>
          <a:prstGeom prst="rect">
            <a:avLst/>
          </a:prstGeom>
        </p:spPr>
      </p:pic>
    </p:spTree>
    <p:extLst>
      <p:ext uri="{BB962C8B-B14F-4D97-AF65-F5344CB8AC3E}">
        <p14:creationId xmlns:p14="http://schemas.microsoft.com/office/powerpoint/2010/main" val="1505049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gw_to_server_2">
    <p:spTree>
      <p:nvGrpSpPr>
        <p:cNvPr id="1" name=""/>
        <p:cNvGrpSpPr/>
        <p:nvPr/>
      </p:nvGrpSpPr>
      <p:grpSpPr>
        <a:xfrm>
          <a:off x="0" y="0"/>
          <a:ext cx="0" cy="0"/>
          <a:chOff x="0" y="0"/>
          <a:chExt cx="0" cy="0"/>
        </a:xfrm>
      </p:grpSpPr>
      <p:sp>
        <p:nvSpPr>
          <p:cNvPr id="36" name="Rectangle 35"/>
          <p:cNvSpPr/>
          <p:nvPr userDrawn="1"/>
        </p:nvSpPr>
        <p:spPr>
          <a:xfrm flipH="1">
            <a:off x="3920295" y="-6804"/>
            <a:ext cx="5223706" cy="5066452"/>
          </a:xfrm>
          <a:prstGeom prst="rect">
            <a:avLst/>
          </a:prstGeom>
          <a:blipFill dpi="0" rotWithShape="1">
            <a:blip r:embed="rId2" cstate="print">
              <a:alphaModFix amt="29000"/>
              <a:grayscl/>
            </a:blip>
            <a:srcRect/>
            <a:tile tx="0" ty="0" sx="80000" sy="80000" flip="none" algn="b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r>
              <a:rPr lang="en-US"/>
              <a:t>04/05/2017</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858000" y="6356352"/>
            <a:ext cx="2133600" cy="365125"/>
          </a:xfrm>
        </p:spPr>
        <p:txBody>
          <a:bodyPr/>
          <a:lstStyle/>
          <a:p>
            <a:fld id="{C5E50C42-A610-4C2F-B26C-A58EA252EE76}" type="slidenum">
              <a:rPr lang="en-US" smtClean="0"/>
              <a:pPr/>
              <a:t>‹#›</a:t>
            </a:fld>
            <a:endParaRPr lang="en-US"/>
          </a:p>
        </p:txBody>
      </p:sp>
      <p:grpSp>
        <p:nvGrpSpPr>
          <p:cNvPr id="8" name="Group 7"/>
          <p:cNvGrpSpPr/>
          <p:nvPr userDrawn="1"/>
        </p:nvGrpSpPr>
        <p:grpSpPr bwMode="gray">
          <a:xfrm>
            <a:off x="293888" y="147472"/>
            <a:ext cx="992427" cy="1172529"/>
            <a:chOff x="365806" y="137196"/>
            <a:chExt cx="992427" cy="1172529"/>
          </a:xfrm>
          <a:effectLst>
            <a:outerShdw blurRad="76200" dir="18900000" sy="23000" kx="-1200000" algn="bl" rotWithShape="0">
              <a:prstClr val="black">
                <a:alpha val="20000"/>
              </a:prstClr>
            </a:outerShdw>
          </a:effectLst>
        </p:grpSpPr>
        <p:cxnSp>
          <p:nvCxnSpPr>
            <p:cNvPr id="9" name="Straight Connector 8"/>
            <p:cNvCxnSpPr/>
            <p:nvPr/>
          </p:nvCxnSpPr>
          <p:spPr bwMode="gray">
            <a:xfrm>
              <a:off x="576146" y="289932"/>
              <a:ext cx="0" cy="806605"/>
            </a:xfrm>
            <a:prstGeom prst="line">
              <a:avLst/>
            </a:prstGeom>
            <a:ln w="34925">
              <a:gradFill>
                <a:gsLst>
                  <a:gs pos="0">
                    <a:schemeClr val="accent2"/>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gray">
            <a:xfrm flipH="1">
              <a:off x="584201" y="787400"/>
              <a:ext cx="664028" cy="301171"/>
            </a:xfrm>
            <a:prstGeom prst="line">
              <a:avLst/>
            </a:prstGeom>
            <a:ln w="25400">
              <a:gradFill>
                <a:gsLst>
                  <a:gs pos="0">
                    <a:schemeClr val="accent3"/>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gray">
            <a:xfrm flipH="1" flipV="1">
              <a:off x="569686" y="264886"/>
              <a:ext cx="691288" cy="522341"/>
            </a:xfrm>
            <a:prstGeom prst="line">
              <a:avLst/>
            </a:prstGeom>
            <a:ln w="22225">
              <a:gradFill>
                <a:gsLst>
                  <a:gs pos="0">
                    <a:schemeClr val="accent3"/>
                  </a:gs>
                  <a:gs pos="100000">
                    <a:schemeClr val="accent2"/>
                  </a:gs>
                </a:gsLst>
                <a:lin ang="5400000" scaled="0"/>
              </a:gra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gray">
            <a:xfrm>
              <a:off x="438637" y="137196"/>
              <a:ext cx="301752" cy="301752"/>
            </a:xfrm>
            <a:prstGeom prst="ellipse">
              <a:avLst/>
            </a:prstGeom>
            <a:gradFill>
              <a:gsLst>
                <a:gs pos="0">
                  <a:schemeClr val="accent2"/>
                </a:gs>
                <a:gs pos="80000">
                  <a:schemeClr val="accent2"/>
                </a:gs>
                <a:gs pos="100000">
                  <a:schemeClr val="accent2">
                    <a:lumMod val="60000"/>
                    <a:lumOff val="40000"/>
                  </a:schemeClr>
                </a:gs>
              </a:gsLst>
            </a:gradFill>
            <a:effectLst/>
            <a:scene3d>
              <a:camera prst="orthographicFront">
                <a:rot lat="0" lon="0" rev="0"/>
              </a:camera>
              <a:lightRig rig="threePt" dir="t">
                <a:rot lat="0" lon="0" rev="0"/>
              </a:lightRig>
            </a:scene3d>
            <a:sp3d>
              <a:bevelT w="152400" h="152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3" name="Oval 12"/>
            <p:cNvSpPr/>
            <p:nvPr/>
          </p:nvSpPr>
          <p:spPr bwMode="gray">
            <a:xfrm>
              <a:off x="1157065" y="690491"/>
              <a:ext cx="201168" cy="201168"/>
            </a:xfrm>
            <a:prstGeom prst="ellipse">
              <a:avLst/>
            </a:prstGeom>
            <a:gradFill>
              <a:gsLst>
                <a:gs pos="0">
                  <a:schemeClr val="accent3"/>
                </a:gs>
                <a:gs pos="80000">
                  <a:schemeClr val="accent3"/>
                </a:gs>
                <a:gs pos="100000">
                  <a:schemeClr val="accent3">
                    <a:lumMod val="60000"/>
                    <a:lumOff val="40000"/>
                  </a:schemeClr>
                </a:gs>
              </a:gsLst>
            </a:gradFill>
            <a:effectLst/>
            <a:scene3d>
              <a:camera prst="orthographicFront">
                <a:rot lat="0" lon="0" rev="0"/>
              </a:camera>
              <a:lightRig rig="threePt" dir="t">
                <a:rot lat="0" lon="0" rev="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 name="Oval 13"/>
            <p:cNvSpPr/>
            <p:nvPr/>
          </p:nvSpPr>
          <p:spPr bwMode="gray">
            <a:xfrm>
              <a:off x="365806" y="882204"/>
              <a:ext cx="427521" cy="427521"/>
            </a:xfrm>
            <a:prstGeom prst="ellipse">
              <a:avLst/>
            </a:prstGeom>
            <a:gradFill>
              <a:gsLst>
                <a:gs pos="0">
                  <a:schemeClr val="accent1"/>
                </a:gs>
                <a:gs pos="80000">
                  <a:schemeClr val="accent1"/>
                </a:gs>
                <a:gs pos="100000">
                  <a:schemeClr val="accent1">
                    <a:lumMod val="60000"/>
                    <a:lumOff val="40000"/>
                  </a:schemeClr>
                </a:gs>
              </a:gsLst>
            </a:gradFill>
            <a:effectLst/>
            <a:scene3d>
              <a:camera prst="orthographicFront">
                <a:rot lat="0" lon="0" rev="0"/>
              </a:camera>
              <a:lightRig rig="threePt" dir="t">
                <a:rot lat="0" lon="0" rev="0"/>
              </a:lightRig>
            </a:scene3d>
            <a:sp3d>
              <a:bevelT w="228600" h="228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nvGrpSpPr>
            <p:cNvPr id="15" name="Group 32"/>
            <p:cNvGrpSpPr>
              <a:grpSpLocks/>
            </p:cNvGrpSpPr>
            <p:nvPr/>
          </p:nvGrpSpPr>
          <p:grpSpPr bwMode="gray">
            <a:xfrm>
              <a:off x="441009" y="951003"/>
              <a:ext cx="264618" cy="238598"/>
              <a:chOff x="1919" y="2690"/>
              <a:chExt cx="342" cy="384"/>
            </a:xfrm>
            <a:effectLst>
              <a:outerShdw blurRad="63500" sx="102000" sy="102000" algn="ctr" rotWithShape="0">
                <a:prstClr val="black">
                  <a:alpha val="40000"/>
                </a:prstClr>
              </a:outerShdw>
            </a:effectLst>
          </p:grpSpPr>
          <p:sp>
            <p:nvSpPr>
              <p:cNvPr id="31" name="Freeform 33"/>
              <p:cNvSpPr>
                <a:spLocks/>
              </p:cNvSpPr>
              <p:nvPr/>
            </p:nvSpPr>
            <p:spPr bwMode="gray">
              <a:xfrm>
                <a:off x="1919" y="2724"/>
                <a:ext cx="127" cy="350"/>
              </a:xfrm>
              <a:custGeom>
                <a:avLst/>
                <a:gdLst/>
                <a:ahLst/>
                <a:cxnLst>
                  <a:cxn ang="0">
                    <a:pos x="34" y="0"/>
                  </a:cxn>
                  <a:cxn ang="0">
                    <a:pos x="21" y="2"/>
                  </a:cxn>
                  <a:cxn ang="0">
                    <a:pos x="10" y="9"/>
                  </a:cxn>
                  <a:cxn ang="0">
                    <a:pos x="3" y="21"/>
                  </a:cxn>
                  <a:cxn ang="0">
                    <a:pos x="0" y="35"/>
                  </a:cxn>
                  <a:cxn ang="0">
                    <a:pos x="0" y="315"/>
                  </a:cxn>
                  <a:cxn ang="0">
                    <a:pos x="3" y="329"/>
                  </a:cxn>
                  <a:cxn ang="0">
                    <a:pos x="10" y="341"/>
                  </a:cxn>
                  <a:cxn ang="0">
                    <a:pos x="21" y="348"/>
                  </a:cxn>
                  <a:cxn ang="0">
                    <a:pos x="34" y="350"/>
                  </a:cxn>
                  <a:cxn ang="0">
                    <a:pos x="127" y="350"/>
                  </a:cxn>
                  <a:cxn ang="0">
                    <a:pos x="127" y="314"/>
                  </a:cxn>
                  <a:cxn ang="0">
                    <a:pos x="36" y="314"/>
                  </a:cxn>
                  <a:cxn ang="0">
                    <a:pos x="36" y="0"/>
                  </a:cxn>
                  <a:cxn ang="0">
                    <a:pos x="34" y="0"/>
                  </a:cxn>
                </a:cxnLst>
                <a:rect l="0" t="0" r="r" b="b"/>
                <a:pathLst>
                  <a:path w="127" h="350">
                    <a:moveTo>
                      <a:pt x="34" y="0"/>
                    </a:moveTo>
                    <a:lnTo>
                      <a:pt x="21" y="2"/>
                    </a:lnTo>
                    <a:lnTo>
                      <a:pt x="10" y="9"/>
                    </a:lnTo>
                    <a:lnTo>
                      <a:pt x="3" y="21"/>
                    </a:lnTo>
                    <a:lnTo>
                      <a:pt x="0" y="35"/>
                    </a:lnTo>
                    <a:lnTo>
                      <a:pt x="0" y="315"/>
                    </a:lnTo>
                    <a:lnTo>
                      <a:pt x="3" y="329"/>
                    </a:lnTo>
                    <a:lnTo>
                      <a:pt x="10" y="341"/>
                    </a:lnTo>
                    <a:lnTo>
                      <a:pt x="21" y="348"/>
                    </a:lnTo>
                    <a:lnTo>
                      <a:pt x="34" y="350"/>
                    </a:lnTo>
                    <a:lnTo>
                      <a:pt x="127" y="350"/>
                    </a:lnTo>
                    <a:lnTo>
                      <a:pt x="127" y="314"/>
                    </a:lnTo>
                    <a:lnTo>
                      <a:pt x="36" y="314"/>
                    </a:lnTo>
                    <a:lnTo>
                      <a:pt x="36" y="0"/>
                    </a:lnTo>
                    <a:lnTo>
                      <a:pt x="34" y="0"/>
                    </a:lnTo>
                    <a:close/>
                  </a:path>
                </a:pathLst>
              </a:custGeom>
              <a:solidFill>
                <a:srgbClr val="FFFFFF"/>
              </a:solidFill>
              <a:ln w="0">
                <a:noFill/>
                <a:prstDash val="solid"/>
                <a:round/>
                <a:headEnd/>
                <a:tailEnd/>
              </a:ln>
              <a:effectLst/>
            </p:spPr>
            <p:txBody>
              <a:bodyPr/>
              <a:lstStyle/>
              <a:p>
                <a:endParaRPr lang="en-US" sz="1800"/>
              </a:p>
            </p:txBody>
          </p:sp>
          <p:sp>
            <p:nvSpPr>
              <p:cNvPr id="32" name="Freeform 34"/>
              <p:cNvSpPr>
                <a:spLocks noEditPoints="1"/>
              </p:cNvSpPr>
              <p:nvPr/>
            </p:nvSpPr>
            <p:spPr bwMode="gray">
              <a:xfrm>
                <a:off x="2001" y="2690"/>
                <a:ext cx="260" cy="384"/>
              </a:xfrm>
              <a:custGeom>
                <a:avLst/>
                <a:gdLst/>
                <a:ahLst/>
                <a:cxnLst>
                  <a:cxn ang="0">
                    <a:pos x="239" y="382"/>
                  </a:cxn>
                  <a:cxn ang="0">
                    <a:pos x="257" y="363"/>
                  </a:cxn>
                  <a:cxn ang="0">
                    <a:pos x="260" y="34"/>
                  </a:cxn>
                  <a:cxn ang="0">
                    <a:pos x="249" y="10"/>
                  </a:cxn>
                  <a:cxn ang="0">
                    <a:pos x="225" y="0"/>
                  </a:cxn>
                  <a:cxn ang="0">
                    <a:pos x="57" y="1"/>
                  </a:cxn>
                  <a:cxn ang="0">
                    <a:pos x="48" y="7"/>
                  </a:cxn>
                  <a:cxn ang="0">
                    <a:pos x="45" y="18"/>
                  </a:cxn>
                  <a:cxn ang="0">
                    <a:pos x="44" y="123"/>
                  </a:cxn>
                  <a:cxn ang="0">
                    <a:pos x="33" y="145"/>
                  </a:cxn>
                  <a:cxn ang="0">
                    <a:pos x="18" y="175"/>
                  </a:cxn>
                  <a:cxn ang="0">
                    <a:pos x="6" y="202"/>
                  </a:cxn>
                  <a:cxn ang="0">
                    <a:pos x="2" y="213"/>
                  </a:cxn>
                  <a:cxn ang="0">
                    <a:pos x="0" y="220"/>
                  </a:cxn>
                  <a:cxn ang="0">
                    <a:pos x="2" y="231"/>
                  </a:cxn>
                  <a:cxn ang="0">
                    <a:pos x="12" y="238"/>
                  </a:cxn>
                  <a:cxn ang="0">
                    <a:pos x="21" y="238"/>
                  </a:cxn>
                  <a:cxn ang="0">
                    <a:pos x="45" y="238"/>
                  </a:cxn>
                  <a:cxn ang="0">
                    <a:pos x="225" y="384"/>
                  </a:cxn>
                  <a:cxn ang="0">
                    <a:pos x="81" y="348"/>
                  </a:cxn>
                  <a:cxn ang="0">
                    <a:pos x="81" y="316"/>
                  </a:cxn>
                  <a:cxn ang="0">
                    <a:pos x="81" y="274"/>
                  </a:cxn>
                  <a:cxn ang="0">
                    <a:pos x="81" y="237"/>
                  </a:cxn>
                  <a:cxn ang="0">
                    <a:pos x="81" y="220"/>
                  </a:cxn>
                  <a:cxn ang="0">
                    <a:pos x="78" y="211"/>
                  </a:cxn>
                  <a:cxn ang="0">
                    <a:pos x="72" y="205"/>
                  </a:cxn>
                  <a:cxn ang="0">
                    <a:pos x="63" y="202"/>
                  </a:cxn>
                  <a:cxn ang="0">
                    <a:pos x="60" y="202"/>
                  </a:cxn>
                  <a:cxn ang="0">
                    <a:pos x="51" y="202"/>
                  </a:cxn>
                  <a:cxn ang="0">
                    <a:pos x="53" y="187"/>
                  </a:cxn>
                  <a:cxn ang="0">
                    <a:pos x="68" y="156"/>
                  </a:cxn>
                  <a:cxn ang="0">
                    <a:pos x="78" y="133"/>
                  </a:cxn>
                  <a:cxn ang="0">
                    <a:pos x="81" y="126"/>
                  </a:cxn>
                  <a:cxn ang="0">
                    <a:pos x="81" y="118"/>
                  </a:cxn>
                  <a:cxn ang="0">
                    <a:pos x="81" y="88"/>
                  </a:cxn>
                  <a:cxn ang="0">
                    <a:pos x="81" y="52"/>
                  </a:cxn>
                  <a:cxn ang="0">
                    <a:pos x="224" y="36"/>
                  </a:cxn>
                </a:cxnLst>
                <a:rect l="0" t="0" r="r" b="b"/>
                <a:pathLst>
                  <a:path w="260" h="384">
                    <a:moveTo>
                      <a:pt x="225" y="384"/>
                    </a:moveTo>
                    <a:lnTo>
                      <a:pt x="239" y="382"/>
                    </a:lnTo>
                    <a:lnTo>
                      <a:pt x="249" y="375"/>
                    </a:lnTo>
                    <a:lnTo>
                      <a:pt x="257" y="363"/>
                    </a:lnTo>
                    <a:lnTo>
                      <a:pt x="260" y="349"/>
                    </a:lnTo>
                    <a:lnTo>
                      <a:pt x="260" y="34"/>
                    </a:lnTo>
                    <a:lnTo>
                      <a:pt x="257" y="21"/>
                    </a:lnTo>
                    <a:lnTo>
                      <a:pt x="249" y="10"/>
                    </a:lnTo>
                    <a:lnTo>
                      <a:pt x="239" y="3"/>
                    </a:lnTo>
                    <a:lnTo>
                      <a:pt x="225" y="0"/>
                    </a:lnTo>
                    <a:lnTo>
                      <a:pt x="63" y="0"/>
                    </a:lnTo>
                    <a:lnTo>
                      <a:pt x="57" y="1"/>
                    </a:lnTo>
                    <a:lnTo>
                      <a:pt x="53" y="3"/>
                    </a:lnTo>
                    <a:lnTo>
                      <a:pt x="48" y="7"/>
                    </a:lnTo>
                    <a:lnTo>
                      <a:pt x="47" y="12"/>
                    </a:lnTo>
                    <a:lnTo>
                      <a:pt x="45" y="18"/>
                    </a:lnTo>
                    <a:lnTo>
                      <a:pt x="45" y="118"/>
                    </a:lnTo>
                    <a:lnTo>
                      <a:pt x="44" y="123"/>
                    </a:lnTo>
                    <a:lnTo>
                      <a:pt x="39" y="133"/>
                    </a:lnTo>
                    <a:lnTo>
                      <a:pt x="33" y="145"/>
                    </a:lnTo>
                    <a:lnTo>
                      <a:pt x="26" y="160"/>
                    </a:lnTo>
                    <a:lnTo>
                      <a:pt x="18" y="175"/>
                    </a:lnTo>
                    <a:lnTo>
                      <a:pt x="12" y="190"/>
                    </a:lnTo>
                    <a:lnTo>
                      <a:pt x="6" y="202"/>
                    </a:lnTo>
                    <a:lnTo>
                      <a:pt x="3" y="210"/>
                    </a:lnTo>
                    <a:lnTo>
                      <a:pt x="2" y="213"/>
                    </a:lnTo>
                    <a:lnTo>
                      <a:pt x="0" y="217"/>
                    </a:lnTo>
                    <a:lnTo>
                      <a:pt x="0" y="220"/>
                    </a:lnTo>
                    <a:lnTo>
                      <a:pt x="0" y="226"/>
                    </a:lnTo>
                    <a:lnTo>
                      <a:pt x="2" y="231"/>
                    </a:lnTo>
                    <a:lnTo>
                      <a:pt x="6" y="235"/>
                    </a:lnTo>
                    <a:lnTo>
                      <a:pt x="12" y="238"/>
                    </a:lnTo>
                    <a:lnTo>
                      <a:pt x="18" y="238"/>
                    </a:lnTo>
                    <a:lnTo>
                      <a:pt x="21" y="238"/>
                    </a:lnTo>
                    <a:lnTo>
                      <a:pt x="32" y="238"/>
                    </a:lnTo>
                    <a:lnTo>
                      <a:pt x="45" y="238"/>
                    </a:lnTo>
                    <a:lnTo>
                      <a:pt x="45" y="384"/>
                    </a:lnTo>
                    <a:lnTo>
                      <a:pt x="225" y="384"/>
                    </a:lnTo>
                    <a:close/>
                    <a:moveTo>
                      <a:pt x="224" y="348"/>
                    </a:moveTo>
                    <a:lnTo>
                      <a:pt x="81" y="348"/>
                    </a:lnTo>
                    <a:lnTo>
                      <a:pt x="81" y="334"/>
                    </a:lnTo>
                    <a:lnTo>
                      <a:pt x="81" y="316"/>
                    </a:lnTo>
                    <a:lnTo>
                      <a:pt x="81" y="295"/>
                    </a:lnTo>
                    <a:lnTo>
                      <a:pt x="81" y="274"/>
                    </a:lnTo>
                    <a:lnTo>
                      <a:pt x="81" y="253"/>
                    </a:lnTo>
                    <a:lnTo>
                      <a:pt x="81" y="237"/>
                    </a:lnTo>
                    <a:lnTo>
                      <a:pt x="81" y="225"/>
                    </a:lnTo>
                    <a:lnTo>
                      <a:pt x="81" y="220"/>
                    </a:lnTo>
                    <a:lnTo>
                      <a:pt x="81" y="216"/>
                    </a:lnTo>
                    <a:lnTo>
                      <a:pt x="78" y="211"/>
                    </a:lnTo>
                    <a:lnTo>
                      <a:pt x="77" y="208"/>
                    </a:lnTo>
                    <a:lnTo>
                      <a:pt x="72" y="205"/>
                    </a:lnTo>
                    <a:lnTo>
                      <a:pt x="68" y="204"/>
                    </a:lnTo>
                    <a:lnTo>
                      <a:pt x="63" y="202"/>
                    </a:lnTo>
                    <a:lnTo>
                      <a:pt x="62" y="202"/>
                    </a:lnTo>
                    <a:lnTo>
                      <a:pt x="60" y="202"/>
                    </a:lnTo>
                    <a:lnTo>
                      <a:pt x="56" y="202"/>
                    </a:lnTo>
                    <a:lnTo>
                      <a:pt x="51" y="202"/>
                    </a:lnTo>
                    <a:lnTo>
                      <a:pt x="45" y="202"/>
                    </a:lnTo>
                    <a:lnTo>
                      <a:pt x="53" y="187"/>
                    </a:lnTo>
                    <a:lnTo>
                      <a:pt x="60" y="171"/>
                    </a:lnTo>
                    <a:lnTo>
                      <a:pt x="68" y="156"/>
                    </a:lnTo>
                    <a:lnTo>
                      <a:pt x="74" y="142"/>
                    </a:lnTo>
                    <a:lnTo>
                      <a:pt x="78" y="133"/>
                    </a:lnTo>
                    <a:lnTo>
                      <a:pt x="80" y="130"/>
                    </a:lnTo>
                    <a:lnTo>
                      <a:pt x="81" y="126"/>
                    </a:lnTo>
                    <a:lnTo>
                      <a:pt x="81" y="123"/>
                    </a:lnTo>
                    <a:lnTo>
                      <a:pt x="81" y="118"/>
                    </a:lnTo>
                    <a:lnTo>
                      <a:pt x="81" y="106"/>
                    </a:lnTo>
                    <a:lnTo>
                      <a:pt x="81" y="88"/>
                    </a:lnTo>
                    <a:lnTo>
                      <a:pt x="81" y="70"/>
                    </a:lnTo>
                    <a:lnTo>
                      <a:pt x="81" y="52"/>
                    </a:lnTo>
                    <a:lnTo>
                      <a:pt x="81" y="36"/>
                    </a:lnTo>
                    <a:lnTo>
                      <a:pt x="224" y="36"/>
                    </a:lnTo>
                    <a:lnTo>
                      <a:pt x="224" y="348"/>
                    </a:lnTo>
                    <a:close/>
                  </a:path>
                </a:pathLst>
              </a:custGeom>
              <a:solidFill>
                <a:srgbClr val="FFFFFF"/>
              </a:solidFill>
              <a:ln w="0">
                <a:noFill/>
                <a:prstDash val="solid"/>
                <a:round/>
                <a:headEnd/>
                <a:tailEnd/>
              </a:ln>
              <a:effectLst/>
            </p:spPr>
            <p:txBody>
              <a:bodyPr/>
              <a:lstStyle/>
              <a:p>
                <a:endParaRPr lang="en-US" sz="1800"/>
              </a:p>
            </p:txBody>
          </p:sp>
          <p:sp>
            <p:nvSpPr>
              <p:cNvPr id="33" name="Rectangle 35"/>
              <p:cNvSpPr>
                <a:spLocks noChangeArrowheads="1"/>
              </p:cNvSpPr>
              <p:nvPr/>
            </p:nvSpPr>
            <p:spPr bwMode="gray">
              <a:xfrm>
                <a:off x="2099" y="2792"/>
                <a:ext cx="27" cy="40"/>
              </a:xfrm>
              <a:prstGeom prst="rect">
                <a:avLst/>
              </a:prstGeom>
              <a:solidFill>
                <a:srgbClr val="FFFFFF"/>
              </a:solidFill>
              <a:ln w="0">
                <a:noFill/>
                <a:miter lim="800000"/>
                <a:headEnd/>
                <a:tailEnd/>
              </a:ln>
              <a:effectLst/>
            </p:spPr>
            <p:txBody>
              <a:bodyPr/>
              <a:lstStyle/>
              <a:p>
                <a:endParaRPr lang="en-US" sz="1800"/>
              </a:p>
            </p:txBody>
          </p:sp>
          <p:sp>
            <p:nvSpPr>
              <p:cNvPr id="34" name="Rectangle 36"/>
              <p:cNvSpPr>
                <a:spLocks noChangeArrowheads="1"/>
              </p:cNvSpPr>
              <p:nvPr/>
            </p:nvSpPr>
            <p:spPr bwMode="gray">
              <a:xfrm>
                <a:off x="1953" y="2724"/>
                <a:ext cx="93" cy="36"/>
              </a:xfrm>
              <a:prstGeom prst="rect">
                <a:avLst/>
              </a:prstGeom>
              <a:solidFill>
                <a:srgbClr val="FFFFFF"/>
              </a:solidFill>
              <a:ln w="0">
                <a:noFill/>
                <a:miter lim="800000"/>
                <a:headEnd/>
                <a:tailEnd/>
              </a:ln>
              <a:effectLst/>
            </p:spPr>
            <p:txBody>
              <a:bodyPr/>
              <a:lstStyle/>
              <a:p>
                <a:endParaRPr lang="en-US" sz="1800"/>
              </a:p>
            </p:txBody>
          </p:sp>
        </p:grpSp>
        <p:grpSp>
          <p:nvGrpSpPr>
            <p:cNvPr id="16" name="Group 356"/>
            <p:cNvGrpSpPr/>
            <p:nvPr/>
          </p:nvGrpSpPr>
          <p:grpSpPr bwMode="gray">
            <a:xfrm rot="20749651">
              <a:off x="515009" y="174595"/>
              <a:ext cx="152782" cy="200394"/>
              <a:chOff x="1062622" y="1594096"/>
              <a:chExt cx="468594" cy="660474"/>
            </a:xfrm>
            <a:gradFill>
              <a:gsLst>
                <a:gs pos="15000">
                  <a:schemeClr val="accent2">
                    <a:lumMod val="20000"/>
                    <a:lumOff val="80000"/>
                  </a:schemeClr>
                </a:gs>
                <a:gs pos="54000">
                  <a:schemeClr val="accent2">
                    <a:lumMod val="60000"/>
                    <a:lumOff val="40000"/>
                  </a:schemeClr>
                </a:gs>
                <a:gs pos="92000">
                  <a:schemeClr val="accent2">
                    <a:lumMod val="75000"/>
                  </a:schemeClr>
                </a:gs>
              </a:gsLst>
              <a:lin ang="13500000" scaled="1"/>
            </a:gradFill>
            <a:effectLst>
              <a:outerShdw blurRad="63500" sx="102000" sy="102000" algn="ctr" rotWithShape="0">
                <a:prstClr val="black">
                  <a:alpha val="40000"/>
                </a:prstClr>
              </a:outerShdw>
            </a:effectLst>
          </p:grpSpPr>
          <p:sp>
            <p:nvSpPr>
              <p:cNvPr id="28" name="Rectangle 117"/>
              <p:cNvSpPr>
                <a:spLocks noChangeArrowheads="1"/>
              </p:cNvSpPr>
              <p:nvPr/>
            </p:nvSpPr>
            <p:spPr bwMode="gray">
              <a:xfrm rot="673376">
                <a:off x="1133582" y="2149886"/>
                <a:ext cx="212269" cy="51361"/>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29" name="Freeform 118"/>
              <p:cNvSpPr>
                <a:spLocks/>
              </p:cNvSpPr>
              <p:nvPr/>
            </p:nvSpPr>
            <p:spPr bwMode="gray">
              <a:xfrm rot="673376">
                <a:off x="1121355" y="2219013"/>
                <a:ext cx="204259" cy="35557"/>
              </a:xfrm>
              <a:custGeom>
                <a:avLst/>
                <a:gdLst/>
                <a:ahLst/>
                <a:cxnLst>
                  <a:cxn ang="0">
                    <a:pos x="0" y="0"/>
                  </a:cxn>
                  <a:cxn ang="0">
                    <a:pos x="102" y="0"/>
                  </a:cxn>
                  <a:cxn ang="0">
                    <a:pos x="98" y="2"/>
                  </a:cxn>
                  <a:cxn ang="0">
                    <a:pos x="88" y="8"/>
                  </a:cxn>
                  <a:cxn ang="0">
                    <a:pos x="70" y="14"/>
                  </a:cxn>
                  <a:cxn ang="0">
                    <a:pos x="50" y="18"/>
                  </a:cxn>
                  <a:cxn ang="0">
                    <a:pos x="26" y="14"/>
                  </a:cxn>
                  <a:cxn ang="0">
                    <a:pos x="0" y="0"/>
                  </a:cxn>
                  <a:cxn ang="0">
                    <a:pos x="0" y="0"/>
                  </a:cxn>
                </a:cxnLst>
                <a:rect l="0" t="0" r="r" b="b"/>
                <a:pathLst>
                  <a:path w="102" h="18">
                    <a:moveTo>
                      <a:pt x="0" y="0"/>
                    </a:moveTo>
                    <a:lnTo>
                      <a:pt x="102" y="0"/>
                    </a:lnTo>
                    <a:lnTo>
                      <a:pt x="98" y="2"/>
                    </a:lnTo>
                    <a:lnTo>
                      <a:pt x="88" y="8"/>
                    </a:lnTo>
                    <a:lnTo>
                      <a:pt x="70" y="14"/>
                    </a:lnTo>
                    <a:lnTo>
                      <a:pt x="50" y="18"/>
                    </a:lnTo>
                    <a:lnTo>
                      <a:pt x="26" y="14"/>
                    </a:lnTo>
                    <a:lnTo>
                      <a:pt x="0" y="0"/>
                    </a:lnTo>
                    <a:lnTo>
                      <a:pt x="0" y="0"/>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30" name="Freeform 29"/>
              <p:cNvSpPr>
                <a:spLocks noEditPoints="1"/>
              </p:cNvSpPr>
              <p:nvPr/>
            </p:nvSpPr>
            <p:spPr bwMode="gray">
              <a:xfrm rot="673376">
                <a:off x="1062622" y="1594096"/>
                <a:ext cx="468594" cy="545213"/>
              </a:xfrm>
              <a:custGeom>
                <a:avLst/>
                <a:gdLst/>
                <a:ahLst/>
                <a:cxnLst>
                  <a:cxn ang="0">
                    <a:pos x="118" y="0"/>
                  </a:cxn>
                  <a:cxn ang="0">
                    <a:pos x="80" y="6"/>
                  </a:cxn>
                  <a:cxn ang="0">
                    <a:pos x="48" y="22"/>
                  </a:cxn>
                  <a:cxn ang="0">
                    <a:pos x="22" y="48"/>
                  </a:cxn>
                  <a:cxn ang="0">
                    <a:pos x="6" y="80"/>
                  </a:cxn>
                  <a:cxn ang="0">
                    <a:pos x="0" y="118"/>
                  </a:cxn>
                  <a:cxn ang="0">
                    <a:pos x="4" y="150"/>
                  </a:cxn>
                  <a:cxn ang="0">
                    <a:pos x="18" y="180"/>
                  </a:cxn>
                  <a:cxn ang="0">
                    <a:pos x="38" y="204"/>
                  </a:cxn>
                  <a:cxn ang="0">
                    <a:pos x="64" y="222"/>
                  </a:cxn>
                  <a:cxn ang="0">
                    <a:pos x="64" y="276"/>
                  </a:cxn>
                  <a:cxn ang="0">
                    <a:pos x="172" y="276"/>
                  </a:cxn>
                  <a:cxn ang="0">
                    <a:pos x="172" y="222"/>
                  </a:cxn>
                  <a:cxn ang="0">
                    <a:pos x="198" y="202"/>
                  </a:cxn>
                  <a:cxn ang="0">
                    <a:pos x="216" y="178"/>
                  </a:cxn>
                  <a:cxn ang="0">
                    <a:pos x="230" y="150"/>
                  </a:cxn>
                  <a:cxn ang="0">
                    <a:pos x="234" y="118"/>
                  </a:cxn>
                  <a:cxn ang="0">
                    <a:pos x="228" y="80"/>
                  </a:cxn>
                  <a:cxn ang="0">
                    <a:pos x="212" y="48"/>
                  </a:cxn>
                  <a:cxn ang="0">
                    <a:pos x="186" y="22"/>
                  </a:cxn>
                  <a:cxn ang="0">
                    <a:pos x="154" y="6"/>
                  </a:cxn>
                  <a:cxn ang="0">
                    <a:pos x="118" y="0"/>
                  </a:cxn>
                  <a:cxn ang="0">
                    <a:pos x="140" y="206"/>
                  </a:cxn>
                  <a:cxn ang="0">
                    <a:pos x="140" y="250"/>
                  </a:cxn>
                  <a:cxn ang="0">
                    <a:pos x="94" y="250"/>
                  </a:cxn>
                  <a:cxn ang="0">
                    <a:pos x="94" y="206"/>
                  </a:cxn>
                  <a:cxn ang="0">
                    <a:pos x="66" y="194"/>
                  </a:cxn>
                  <a:cxn ang="0">
                    <a:pos x="46" y="174"/>
                  </a:cxn>
                  <a:cxn ang="0">
                    <a:pos x="32" y="150"/>
                  </a:cxn>
                  <a:cxn ang="0">
                    <a:pos x="28" y="120"/>
                  </a:cxn>
                  <a:cxn ang="0">
                    <a:pos x="32" y="92"/>
                  </a:cxn>
                  <a:cxn ang="0">
                    <a:pos x="44" y="68"/>
                  </a:cxn>
                  <a:cxn ang="0">
                    <a:pos x="64" y="48"/>
                  </a:cxn>
                  <a:cxn ang="0">
                    <a:pos x="88" y="36"/>
                  </a:cxn>
                  <a:cxn ang="0">
                    <a:pos x="116" y="30"/>
                  </a:cxn>
                  <a:cxn ang="0">
                    <a:pos x="144" y="36"/>
                  </a:cxn>
                  <a:cxn ang="0">
                    <a:pos x="168" y="48"/>
                  </a:cxn>
                  <a:cxn ang="0">
                    <a:pos x="188" y="68"/>
                  </a:cxn>
                  <a:cxn ang="0">
                    <a:pos x="200" y="92"/>
                  </a:cxn>
                  <a:cxn ang="0">
                    <a:pos x="206" y="120"/>
                  </a:cxn>
                  <a:cxn ang="0">
                    <a:pos x="200" y="150"/>
                  </a:cxn>
                  <a:cxn ang="0">
                    <a:pos x="186" y="174"/>
                  </a:cxn>
                  <a:cxn ang="0">
                    <a:pos x="166" y="194"/>
                  </a:cxn>
                  <a:cxn ang="0">
                    <a:pos x="140" y="206"/>
                  </a:cxn>
                </a:cxnLst>
                <a:rect l="0" t="0" r="r" b="b"/>
                <a:pathLst>
                  <a:path w="234" h="276">
                    <a:moveTo>
                      <a:pt x="118" y="0"/>
                    </a:moveTo>
                    <a:lnTo>
                      <a:pt x="80" y="6"/>
                    </a:lnTo>
                    <a:lnTo>
                      <a:pt x="48" y="22"/>
                    </a:lnTo>
                    <a:lnTo>
                      <a:pt x="22" y="48"/>
                    </a:lnTo>
                    <a:lnTo>
                      <a:pt x="6" y="80"/>
                    </a:lnTo>
                    <a:lnTo>
                      <a:pt x="0" y="118"/>
                    </a:lnTo>
                    <a:lnTo>
                      <a:pt x="4" y="150"/>
                    </a:lnTo>
                    <a:lnTo>
                      <a:pt x="18" y="180"/>
                    </a:lnTo>
                    <a:lnTo>
                      <a:pt x="38" y="204"/>
                    </a:lnTo>
                    <a:lnTo>
                      <a:pt x="64" y="222"/>
                    </a:lnTo>
                    <a:lnTo>
                      <a:pt x="64" y="276"/>
                    </a:lnTo>
                    <a:lnTo>
                      <a:pt x="172" y="276"/>
                    </a:lnTo>
                    <a:lnTo>
                      <a:pt x="172" y="222"/>
                    </a:lnTo>
                    <a:lnTo>
                      <a:pt x="198" y="202"/>
                    </a:lnTo>
                    <a:lnTo>
                      <a:pt x="216" y="178"/>
                    </a:lnTo>
                    <a:lnTo>
                      <a:pt x="230" y="150"/>
                    </a:lnTo>
                    <a:lnTo>
                      <a:pt x="234" y="118"/>
                    </a:lnTo>
                    <a:lnTo>
                      <a:pt x="228" y="80"/>
                    </a:lnTo>
                    <a:lnTo>
                      <a:pt x="212" y="48"/>
                    </a:lnTo>
                    <a:lnTo>
                      <a:pt x="186" y="22"/>
                    </a:lnTo>
                    <a:lnTo>
                      <a:pt x="154" y="6"/>
                    </a:lnTo>
                    <a:lnTo>
                      <a:pt x="118" y="0"/>
                    </a:lnTo>
                    <a:close/>
                    <a:moveTo>
                      <a:pt x="140" y="206"/>
                    </a:moveTo>
                    <a:lnTo>
                      <a:pt x="140" y="250"/>
                    </a:lnTo>
                    <a:lnTo>
                      <a:pt x="94" y="250"/>
                    </a:lnTo>
                    <a:lnTo>
                      <a:pt x="94" y="206"/>
                    </a:lnTo>
                    <a:lnTo>
                      <a:pt x="66" y="194"/>
                    </a:lnTo>
                    <a:lnTo>
                      <a:pt x="46" y="174"/>
                    </a:lnTo>
                    <a:lnTo>
                      <a:pt x="32" y="150"/>
                    </a:lnTo>
                    <a:lnTo>
                      <a:pt x="28" y="120"/>
                    </a:lnTo>
                    <a:lnTo>
                      <a:pt x="32" y="92"/>
                    </a:lnTo>
                    <a:lnTo>
                      <a:pt x="44" y="68"/>
                    </a:lnTo>
                    <a:lnTo>
                      <a:pt x="64" y="48"/>
                    </a:lnTo>
                    <a:lnTo>
                      <a:pt x="88" y="36"/>
                    </a:lnTo>
                    <a:lnTo>
                      <a:pt x="116" y="30"/>
                    </a:lnTo>
                    <a:lnTo>
                      <a:pt x="144" y="36"/>
                    </a:lnTo>
                    <a:lnTo>
                      <a:pt x="168" y="48"/>
                    </a:lnTo>
                    <a:lnTo>
                      <a:pt x="188" y="68"/>
                    </a:lnTo>
                    <a:lnTo>
                      <a:pt x="200" y="92"/>
                    </a:lnTo>
                    <a:lnTo>
                      <a:pt x="206" y="120"/>
                    </a:lnTo>
                    <a:lnTo>
                      <a:pt x="200" y="150"/>
                    </a:lnTo>
                    <a:lnTo>
                      <a:pt x="186" y="174"/>
                    </a:lnTo>
                    <a:lnTo>
                      <a:pt x="166" y="194"/>
                    </a:lnTo>
                    <a:lnTo>
                      <a:pt x="140" y="206"/>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grpSp>
        <p:grpSp>
          <p:nvGrpSpPr>
            <p:cNvPr id="17" name="Group 304"/>
            <p:cNvGrpSpPr/>
            <p:nvPr/>
          </p:nvGrpSpPr>
          <p:grpSpPr bwMode="gray">
            <a:xfrm>
              <a:off x="1187917" y="716280"/>
              <a:ext cx="130358" cy="131072"/>
              <a:chOff x="6229820" y="1552132"/>
              <a:chExt cx="392270" cy="394419"/>
            </a:xfrm>
            <a:effectLst>
              <a:outerShdw blurRad="63500" sx="102000" sy="102000" algn="ctr" rotWithShape="0">
                <a:prstClr val="black">
                  <a:alpha val="40000"/>
                </a:prstClr>
              </a:outerShdw>
            </a:effectLst>
          </p:grpSpPr>
          <p:sp>
            <p:nvSpPr>
              <p:cNvPr id="18" name="Rectangle 77"/>
              <p:cNvSpPr>
                <a:spLocks noChangeArrowheads="1"/>
              </p:cNvSpPr>
              <p:nvPr/>
            </p:nvSpPr>
            <p:spPr bwMode="gray">
              <a:xfrm>
                <a:off x="6407344" y="1552132"/>
                <a:ext cx="37223" cy="61269"/>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9" name="Rectangle 78"/>
              <p:cNvSpPr>
                <a:spLocks noChangeArrowheads="1"/>
              </p:cNvSpPr>
              <p:nvPr/>
            </p:nvSpPr>
            <p:spPr bwMode="gray">
              <a:xfrm>
                <a:off x="6407344" y="1886239"/>
                <a:ext cx="37223" cy="60312"/>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0" name="Rectangle 79"/>
              <p:cNvSpPr>
                <a:spLocks noChangeArrowheads="1"/>
              </p:cNvSpPr>
              <p:nvPr/>
            </p:nvSpPr>
            <p:spPr bwMode="gray">
              <a:xfrm>
                <a:off x="6229820"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1" name="Rectangle 80"/>
              <p:cNvSpPr>
                <a:spLocks noChangeArrowheads="1"/>
              </p:cNvSpPr>
              <p:nvPr/>
            </p:nvSpPr>
            <p:spPr bwMode="gray">
              <a:xfrm>
                <a:off x="6561961"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2" name="Freeform 81"/>
              <p:cNvSpPr>
                <a:spLocks/>
              </p:cNvSpPr>
              <p:nvPr/>
            </p:nvSpPr>
            <p:spPr bwMode="gray">
              <a:xfrm>
                <a:off x="6274678" y="1598084"/>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3" name="Freeform 82"/>
              <p:cNvSpPr>
                <a:spLocks/>
              </p:cNvSpPr>
              <p:nvPr/>
            </p:nvSpPr>
            <p:spPr bwMode="gray">
              <a:xfrm>
                <a:off x="6509467" y="1833586"/>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4" name="Freeform 83"/>
              <p:cNvSpPr>
                <a:spLocks/>
              </p:cNvSpPr>
              <p:nvPr/>
            </p:nvSpPr>
            <p:spPr bwMode="gray">
              <a:xfrm>
                <a:off x="6274678" y="1833586"/>
                <a:ext cx="68719" cy="68928"/>
              </a:xfrm>
              <a:custGeom>
                <a:avLst/>
                <a:gdLst/>
                <a:ahLst/>
                <a:cxnLst>
                  <a:cxn ang="0">
                    <a:pos x="45" y="0"/>
                  </a:cxn>
                  <a:cxn ang="0">
                    <a:pos x="72" y="27"/>
                  </a:cxn>
                  <a:cxn ang="0">
                    <a:pos x="27" y="72"/>
                  </a:cxn>
                  <a:cxn ang="0">
                    <a:pos x="0" y="45"/>
                  </a:cxn>
                  <a:cxn ang="0">
                    <a:pos x="45" y="0"/>
                  </a:cxn>
                </a:cxnLst>
                <a:rect l="0" t="0" r="r" b="b"/>
                <a:pathLst>
                  <a:path w="72" h="72">
                    <a:moveTo>
                      <a:pt x="45" y="0"/>
                    </a:moveTo>
                    <a:lnTo>
                      <a:pt x="72" y="27"/>
                    </a:lnTo>
                    <a:lnTo>
                      <a:pt x="27" y="72"/>
                    </a:lnTo>
                    <a:lnTo>
                      <a:pt x="0" y="45"/>
                    </a:lnTo>
                    <a:lnTo>
                      <a:pt x="45" y="0"/>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5" name="Freeform 84"/>
              <p:cNvSpPr>
                <a:spLocks/>
              </p:cNvSpPr>
              <p:nvPr/>
            </p:nvSpPr>
            <p:spPr bwMode="gray">
              <a:xfrm>
                <a:off x="6509467" y="1598084"/>
                <a:ext cx="68719" cy="68928"/>
              </a:xfrm>
              <a:custGeom>
                <a:avLst/>
                <a:gdLst/>
                <a:ahLst/>
                <a:cxnLst>
                  <a:cxn ang="0">
                    <a:pos x="72" y="27"/>
                  </a:cxn>
                  <a:cxn ang="0">
                    <a:pos x="27" y="72"/>
                  </a:cxn>
                  <a:cxn ang="0">
                    <a:pos x="0" y="45"/>
                  </a:cxn>
                  <a:cxn ang="0">
                    <a:pos x="45" y="0"/>
                  </a:cxn>
                  <a:cxn ang="0">
                    <a:pos x="72" y="27"/>
                  </a:cxn>
                </a:cxnLst>
                <a:rect l="0" t="0" r="r" b="b"/>
                <a:pathLst>
                  <a:path w="72" h="72">
                    <a:moveTo>
                      <a:pt x="72" y="27"/>
                    </a:moveTo>
                    <a:lnTo>
                      <a:pt x="27" y="72"/>
                    </a:lnTo>
                    <a:lnTo>
                      <a:pt x="0" y="45"/>
                    </a:lnTo>
                    <a:lnTo>
                      <a:pt x="45" y="0"/>
                    </a:lnTo>
                    <a:lnTo>
                      <a:pt x="72" y="2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6" name="Freeform 85"/>
              <p:cNvSpPr>
                <a:spLocks/>
              </p:cNvSpPr>
              <p:nvPr/>
            </p:nvSpPr>
            <p:spPr bwMode="gray">
              <a:xfrm>
                <a:off x="6312855" y="1636377"/>
                <a:ext cx="113577" cy="226887"/>
              </a:xfrm>
              <a:custGeom>
                <a:avLst/>
                <a:gdLst/>
                <a:ahLst/>
                <a:cxnLst>
                  <a:cxn ang="0">
                    <a:pos x="119" y="197"/>
                  </a:cxn>
                  <a:cxn ang="0">
                    <a:pos x="93" y="194"/>
                  </a:cxn>
                  <a:cxn ang="0">
                    <a:pos x="72" y="182"/>
                  </a:cxn>
                  <a:cxn ang="0">
                    <a:pos x="54" y="165"/>
                  </a:cxn>
                  <a:cxn ang="0">
                    <a:pos x="44" y="143"/>
                  </a:cxn>
                  <a:cxn ang="0">
                    <a:pos x="39" y="119"/>
                  </a:cxn>
                  <a:cxn ang="0">
                    <a:pos x="44" y="93"/>
                  </a:cxn>
                  <a:cxn ang="0">
                    <a:pos x="54" y="72"/>
                  </a:cxn>
                  <a:cxn ang="0">
                    <a:pos x="72" y="54"/>
                  </a:cxn>
                  <a:cxn ang="0">
                    <a:pos x="93" y="44"/>
                  </a:cxn>
                  <a:cxn ang="0">
                    <a:pos x="119" y="39"/>
                  </a:cxn>
                  <a:cxn ang="0">
                    <a:pos x="119" y="39"/>
                  </a:cxn>
                  <a:cxn ang="0">
                    <a:pos x="119" y="39"/>
                  </a:cxn>
                  <a:cxn ang="0">
                    <a:pos x="119" y="0"/>
                  </a:cxn>
                  <a:cxn ang="0">
                    <a:pos x="87" y="3"/>
                  </a:cxn>
                  <a:cxn ang="0">
                    <a:pos x="59" y="15"/>
                  </a:cxn>
                  <a:cxn ang="0">
                    <a:pos x="35" y="35"/>
                  </a:cxn>
                  <a:cxn ang="0">
                    <a:pos x="17" y="59"/>
                  </a:cxn>
                  <a:cxn ang="0">
                    <a:pos x="5" y="87"/>
                  </a:cxn>
                  <a:cxn ang="0">
                    <a:pos x="0" y="119"/>
                  </a:cxn>
                  <a:cxn ang="0">
                    <a:pos x="5" y="150"/>
                  </a:cxn>
                  <a:cxn ang="0">
                    <a:pos x="17" y="179"/>
                  </a:cxn>
                  <a:cxn ang="0">
                    <a:pos x="35" y="203"/>
                  </a:cxn>
                  <a:cxn ang="0">
                    <a:pos x="59" y="221"/>
                  </a:cxn>
                  <a:cxn ang="0">
                    <a:pos x="87" y="233"/>
                  </a:cxn>
                  <a:cxn ang="0">
                    <a:pos x="119" y="237"/>
                  </a:cxn>
                  <a:cxn ang="0">
                    <a:pos x="119" y="197"/>
                  </a:cxn>
                  <a:cxn ang="0">
                    <a:pos x="119" y="197"/>
                  </a:cxn>
                  <a:cxn ang="0">
                    <a:pos x="119" y="197"/>
                  </a:cxn>
                </a:cxnLst>
                <a:rect l="0" t="0" r="r" b="b"/>
                <a:pathLst>
                  <a:path w="119" h="237">
                    <a:moveTo>
                      <a:pt x="119" y="197"/>
                    </a:moveTo>
                    <a:lnTo>
                      <a:pt x="93" y="194"/>
                    </a:lnTo>
                    <a:lnTo>
                      <a:pt x="72" y="182"/>
                    </a:lnTo>
                    <a:lnTo>
                      <a:pt x="54" y="165"/>
                    </a:lnTo>
                    <a:lnTo>
                      <a:pt x="44" y="143"/>
                    </a:lnTo>
                    <a:lnTo>
                      <a:pt x="39" y="119"/>
                    </a:lnTo>
                    <a:lnTo>
                      <a:pt x="44" y="93"/>
                    </a:lnTo>
                    <a:lnTo>
                      <a:pt x="54" y="72"/>
                    </a:lnTo>
                    <a:lnTo>
                      <a:pt x="72" y="54"/>
                    </a:lnTo>
                    <a:lnTo>
                      <a:pt x="93" y="44"/>
                    </a:lnTo>
                    <a:lnTo>
                      <a:pt x="119" y="39"/>
                    </a:lnTo>
                    <a:lnTo>
                      <a:pt x="119" y="39"/>
                    </a:lnTo>
                    <a:lnTo>
                      <a:pt x="119" y="39"/>
                    </a:lnTo>
                    <a:lnTo>
                      <a:pt x="119" y="0"/>
                    </a:lnTo>
                    <a:lnTo>
                      <a:pt x="87" y="3"/>
                    </a:lnTo>
                    <a:lnTo>
                      <a:pt x="59" y="15"/>
                    </a:lnTo>
                    <a:lnTo>
                      <a:pt x="35" y="35"/>
                    </a:lnTo>
                    <a:lnTo>
                      <a:pt x="17" y="59"/>
                    </a:lnTo>
                    <a:lnTo>
                      <a:pt x="5" y="87"/>
                    </a:lnTo>
                    <a:lnTo>
                      <a:pt x="0" y="119"/>
                    </a:lnTo>
                    <a:lnTo>
                      <a:pt x="5" y="150"/>
                    </a:lnTo>
                    <a:lnTo>
                      <a:pt x="17" y="179"/>
                    </a:lnTo>
                    <a:lnTo>
                      <a:pt x="35" y="203"/>
                    </a:lnTo>
                    <a:lnTo>
                      <a:pt x="59" y="221"/>
                    </a:lnTo>
                    <a:lnTo>
                      <a:pt x="87" y="233"/>
                    </a:lnTo>
                    <a:lnTo>
                      <a:pt x="119" y="237"/>
                    </a:lnTo>
                    <a:lnTo>
                      <a:pt x="119" y="197"/>
                    </a:lnTo>
                    <a:lnTo>
                      <a:pt x="119" y="197"/>
                    </a:lnTo>
                    <a:lnTo>
                      <a:pt x="119" y="19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7" name="Freeform 86"/>
              <p:cNvSpPr>
                <a:spLocks/>
              </p:cNvSpPr>
              <p:nvPr/>
            </p:nvSpPr>
            <p:spPr bwMode="gray">
              <a:xfrm>
                <a:off x="6426432" y="1636377"/>
                <a:ext cx="112623" cy="226887"/>
              </a:xfrm>
              <a:custGeom>
                <a:avLst/>
                <a:gdLst/>
                <a:ahLst/>
                <a:cxnLst>
                  <a:cxn ang="0">
                    <a:pos x="118" y="119"/>
                  </a:cxn>
                  <a:cxn ang="0">
                    <a:pos x="114" y="87"/>
                  </a:cxn>
                  <a:cxn ang="0">
                    <a:pos x="102" y="59"/>
                  </a:cxn>
                  <a:cxn ang="0">
                    <a:pos x="84" y="35"/>
                  </a:cxn>
                  <a:cxn ang="0">
                    <a:pos x="60" y="15"/>
                  </a:cxn>
                  <a:cxn ang="0">
                    <a:pos x="31" y="3"/>
                  </a:cxn>
                  <a:cxn ang="0">
                    <a:pos x="0" y="0"/>
                  </a:cxn>
                  <a:cxn ang="0">
                    <a:pos x="0" y="39"/>
                  </a:cxn>
                  <a:cxn ang="0">
                    <a:pos x="25" y="44"/>
                  </a:cxn>
                  <a:cxn ang="0">
                    <a:pos x="46" y="54"/>
                  </a:cxn>
                  <a:cxn ang="0">
                    <a:pos x="64" y="72"/>
                  </a:cxn>
                  <a:cxn ang="0">
                    <a:pos x="75" y="93"/>
                  </a:cxn>
                  <a:cxn ang="0">
                    <a:pos x="79" y="119"/>
                  </a:cxn>
                  <a:cxn ang="0">
                    <a:pos x="75" y="143"/>
                  </a:cxn>
                  <a:cxn ang="0">
                    <a:pos x="64" y="165"/>
                  </a:cxn>
                  <a:cxn ang="0">
                    <a:pos x="46" y="182"/>
                  </a:cxn>
                  <a:cxn ang="0">
                    <a:pos x="25" y="194"/>
                  </a:cxn>
                  <a:cxn ang="0">
                    <a:pos x="0" y="197"/>
                  </a:cxn>
                  <a:cxn ang="0">
                    <a:pos x="0" y="237"/>
                  </a:cxn>
                  <a:cxn ang="0">
                    <a:pos x="31" y="233"/>
                  </a:cxn>
                  <a:cxn ang="0">
                    <a:pos x="60" y="221"/>
                  </a:cxn>
                  <a:cxn ang="0">
                    <a:pos x="84" y="203"/>
                  </a:cxn>
                  <a:cxn ang="0">
                    <a:pos x="102" y="179"/>
                  </a:cxn>
                  <a:cxn ang="0">
                    <a:pos x="114" y="150"/>
                  </a:cxn>
                  <a:cxn ang="0">
                    <a:pos x="118" y="119"/>
                  </a:cxn>
                </a:cxnLst>
                <a:rect l="0" t="0" r="r" b="b"/>
                <a:pathLst>
                  <a:path w="118" h="237">
                    <a:moveTo>
                      <a:pt x="118" y="119"/>
                    </a:moveTo>
                    <a:lnTo>
                      <a:pt x="114" y="87"/>
                    </a:lnTo>
                    <a:lnTo>
                      <a:pt x="102" y="59"/>
                    </a:lnTo>
                    <a:lnTo>
                      <a:pt x="84" y="35"/>
                    </a:lnTo>
                    <a:lnTo>
                      <a:pt x="60" y="15"/>
                    </a:lnTo>
                    <a:lnTo>
                      <a:pt x="31" y="3"/>
                    </a:lnTo>
                    <a:lnTo>
                      <a:pt x="0" y="0"/>
                    </a:lnTo>
                    <a:lnTo>
                      <a:pt x="0" y="39"/>
                    </a:lnTo>
                    <a:lnTo>
                      <a:pt x="25" y="44"/>
                    </a:lnTo>
                    <a:lnTo>
                      <a:pt x="46" y="54"/>
                    </a:lnTo>
                    <a:lnTo>
                      <a:pt x="64" y="72"/>
                    </a:lnTo>
                    <a:lnTo>
                      <a:pt x="75" y="93"/>
                    </a:lnTo>
                    <a:lnTo>
                      <a:pt x="79" y="119"/>
                    </a:lnTo>
                    <a:lnTo>
                      <a:pt x="75" y="143"/>
                    </a:lnTo>
                    <a:lnTo>
                      <a:pt x="64" y="165"/>
                    </a:lnTo>
                    <a:lnTo>
                      <a:pt x="46" y="182"/>
                    </a:lnTo>
                    <a:lnTo>
                      <a:pt x="25" y="194"/>
                    </a:lnTo>
                    <a:lnTo>
                      <a:pt x="0" y="197"/>
                    </a:lnTo>
                    <a:lnTo>
                      <a:pt x="0" y="237"/>
                    </a:lnTo>
                    <a:lnTo>
                      <a:pt x="31" y="233"/>
                    </a:lnTo>
                    <a:lnTo>
                      <a:pt x="60" y="221"/>
                    </a:lnTo>
                    <a:lnTo>
                      <a:pt x="84" y="203"/>
                    </a:lnTo>
                    <a:lnTo>
                      <a:pt x="102" y="179"/>
                    </a:lnTo>
                    <a:lnTo>
                      <a:pt x="114" y="150"/>
                    </a:lnTo>
                    <a:lnTo>
                      <a:pt x="118" y="119"/>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grpSp>
      </p:grpSp>
      <p:pic>
        <p:nvPicPr>
          <p:cNvPr id="3" name="Picture 2"/>
          <p:cNvPicPr>
            <a:picLocks noChangeAspect="1"/>
          </p:cNvPicPr>
          <p:nvPr userDrawn="1"/>
        </p:nvPicPr>
        <p:blipFill>
          <a:blip r:embed="rId3"/>
          <a:stretch>
            <a:fillRect/>
          </a:stretch>
        </p:blipFill>
        <p:spPr>
          <a:xfrm>
            <a:off x="721409" y="2465973"/>
            <a:ext cx="3652681" cy="3600552"/>
          </a:xfrm>
          <a:prstGeom prst="rect">
            <a:avLst/>
          </a:prstGeom>
        </p:spPr>
      </p:pic>
      <p:pic>
        <p:nvPicPr>
          <p:cNvPr id="37" name="Picture 36"/>
          <p:cNvPicPr>
            <a:picLocks noChangeAspect="1"/>
          </p:cNvPicPr>
          <p:nvPr userDrawn="1"/>
        </p:nvPicPr>
        <p:blipFill>
          <a:blip r:embed="rId3"/>
          <a:stretch>
            <a:fillRect/>
          </a:stretch>
        </p:blipFill>
        <p:spPr>
          <a:xfrm>
            <a:off x="4724400" y="2465973"/>
            <a:ext cx="3652681" cy="3600552"/>
          </a:xfrm>
          <a:prstGeom prst="rect">
            <a:avLst/>
          </a:prstGeom>
        </p:spPr>
      </p:pic>
    </p:spTree>
    <p:extLst>
      <p:ext uri="{BB962C8B-B14F-4D97-AF65-F5344CB8AC3E}">
        <p14:creationId xmlns:p14="http://schemas.microsoft.com/office/powerpoint/2010/main" val="3293082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end">
    <p:bg bwMode="gray">
      <p:bgRef idx="1001">
        <a:schemeClr val="bg1"/>
      </p:bgRef>
    </p:bg>
    <p:spTree>
      <p:nvGrpSpPr>
        <p:cNvPr id="1" name=""/>
        <p:cNvGrpSpPr/>
        <p:nvPr/>
      </p:nvGrpSpPr>
      <p:grpSpPr>
        <a:xfrm>
          <a:off x="0" y="0"/>
          <a:ext cx="0" cy="0"/>
          <a:chOff x="0" y="0"/>
          <a:chExt cx="0" cy="0"/>
        </a:xfrm>
      </p:grpSpPr>
      <p:pic>
        <p:nvPicPr>
          <p:cNvPr id="195" name="Picture 194" descr="shpere1.png"/>
          <p:cNvPicPr>
            <a:picLocks noChangeAspect="1"/>
          </p:cNvPicPr>
          <p:nvPr userDrawn="1"/>
        </p:nvPicPr>
        <p:blipFill>
          <a:blip r:embed="rId2" cstate="print"/>
          <a:srcRect t="8380" r="48026" b="19706"/>
          <a:stretch>
            <a:fillRect/>
          </a:stretch>
        </p:blipFill>
        <p:spPr>
          <a:xfrm>
            <a:off x="4376739" y="0"/>
            <a:ext cx="4767262" cy="6831106"/>
          </a:xfrm>
          <a:prstGeom prst="rect">
            <a:avLst/>
          </a:prstGeom>
        </p:spPr>
      </p:pic>
      <p:sp>
        <p:nvSpPr>
          <p:cNvPr id="3" name="Text Placeholder 2"/>
          <p:cNvSpPr>
            <a:spLocks noGrp="1"/>
          </p:cNvSpPr>
          <p:nvPr>
            <p:ph type="body" idx="1"/>
          </p:nvPr>
        </p:nvSpPr>
        <p:spPr bwMode="gray">
          <a:xfrm>
            <a:off x="2665903" y="5576388"/>
            <a:ext cx="6020852" cy="1052979"/>
          </a:xfrm>
        </p:spPr>
        <p:txBody>
          <a:bodyPr anchor="t">
            <a:normAutofit/>
          </a:bodyPr>
          <a:lstStyle>
            <a:lvl1pPr marL="0" indent="0" algn="r">
              <a:buNone/>
              <a:defRPr sz="2400">
                <a:solidFill>
                  <a:schemeClr val="tx1">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bwMode="gray"/>
        <p:txBody>
          <a:bodyPr/>
          <a:lstStyle/>
          <a:p>
            <a:r>
              <a:rPr lang="en-US"/>
              <a:t>04/05/2017</a:t>
            </a:r>
          </a:p>
        </p:txBody>
      </p:sp>
      <p:sp>
        <p:nvSpPr>
          <p:cNvPr id="5" name="Footer Placeholder 4"/>
          <p:cNvSpPr>
            <a:spLocks noGrp="1"/>
          </p:cNvSpPr>
          <p:nvPr>
            <p:ph type="ftr" sz="quarter" idx="11"/>
          </p:nvPr>
        </p:nvSpPr>
        <p:spPr bwMode="gray"/>
        <p:txBody>
          <a:bodyPr/>
          <a:lstStyle/>
          <a:p>
            <a:endParaRPr lang="en-US"/>
          </a:p>
        </p:txBody>
      </p:sp>
      <p:sp>
        <p:nvSpPr>
          <p:cNvPr id="6" name="Slide Number Placeholder 5"/>
          <p:cNvSpPr>
            <a:spLocks noGrp="1"/>
          </p:cNvSpPr>
          <p:nvPr>
            <p:ph type="sldNum" sz="quarter" idx="12"/>
          </p:nvPr>
        </p:nvSpPr>
        <p:spPr bwMode="gray">
          <a:xfrm>
            <a:off x="6858000" y="6356352"/>
            <a:ext cx="2133600" cy="365125"/>
          </a:xfrm>
        </p:spPr>
        <p:txBody>
          <a:bodyPr/>
          <a:lstStyle/>
          <a:p>
            <a:fld id="{C5E50C42-A610-4C2F-B26C-A58EA252EE76}" type="slidenum">
              <a:rPr lang="en-US" smtClean="0"/>
              <a:pPr/>
              <a:t>‹#›</a:t>
            </a:fld>
            <a:endParaRPr lang="en-US"/>
          </a:p>
        </p:txBody>
      </p:sp>
      <p:sp>
        <p:nvSpPr>
          <p:cNvPr id="2" name="Title 1"/>
          <p:cNvSpPr>
            <a:spLocks noGrp="1"/>
          </p:cNvSpPr>
          <p:nvPr>
            <p:ph type="title"/>
          </p:nvPr>
        </p:nvSpPr>
        <p:spPr bwMode="gray">
          <a:xfrm>
            <a:off x="1998567" y="4212853"/>
            <a:ext cx="6688188" cy="1463024"/>
          </a:xfrm>
        </p:spPr>
        <p:txBody>
          <a:bodyPr vert="horz" lIns="91440" tIns="45720" rIns="91440" bIns="45720" rtlCol="0" anchor="ctr">
            <a:noAutofit/>
            <a:scene3d>
              <a:camera prst="orthographicFront"/>
              <a:lightRig rig="flat" dir="t">
                <a:rot lat="0" lon="0" rev="6600000"/>
              </a:lightRig>
            </a:scene3d>
            <a:sp3d extrusionH="31750">
              <a:bevelT w="38100" h="31750" prst="softRound"/>
            </a:sp3d>
          </a:bodyPr>
          <a:lstStyle>
            <a:lvl1pPr algn="r" defTabSz="914400" rtl="0" eaLnBrk="1" latinLnBrk="0" hangingPunct="1">
              <a:spcBef>
                <a:spcPct val="0"/>
              </a:spcBef>
              <a:buNone/>
              <a:defRPr lang="en-US" sz="4800" b="1" kern="1200" dirty="0">
                <a:gradFill flip="none" rotWithShape="1">
                  <a:gsLst>
                    <a:gs pos="0">
                      <a:schemeClr val="tx1"/>
                    </a:gs>
                    <a:gs pos="44000">
                      <a:schemeClr val="tx1">
                        <a:lumMod val="85000"/>
                      </a:schemeClr>
                    </a:gs>
                    <a:gs pos="100000">
                      <a:schemeClr val="tx1">
                        <a:lumMod val="50000"/>
                      </a:schemeClr>
                    </a:gs>
                  </a:gsLst>
                  <a:lin ang="5400000" scaled="0"/>
                  <a:tileRect/>
                </a:gradFill>
                <a:effectLst>
                  <a:outerShdw blurRad="50800" dist="38100" dir="2700000" algn="ctr" rotWithShape="0">
                    <a:srgbClr val="000000">
                      <a:alpha val="40000"/>
                    </a:srgbClr>
                  </a:outerShdw>
                </a:effectLst>
                <a:latin typeface="+mj-lt"/>
                <a:ea typeface="+mj-ea"/>
                <a:cs typeface="+mj-cs"/>
              </a:defRPr>
            </a:lvl1pPr>
          </a:lstStyle>
          <a:p>
            <a:r>
              <a:rPr lang="en-US"/>
              <a:t>Click to edit Master title style</a:t>
            </a:r>
            <a:endParaRPr lang="en-US" dirty="0"/>
          </a:p>
        </p:txBody>
      </p:sp>
      <p:grpSp>
        <p:nvGrpSpPr>
          <p:cNvPr id="194" name="Group 193"/>
          <p:cNvGrpSpPr/>
          <p:nvPr userDrawn="1"/>
        </p:nvGrpSpPr>
        <p:grpSpPr bwMode="gray">
          <a:xfrm flipV="1">
            <a:off x="-16575" y="-30265"/>
            <a:ext cx="3874746" cy="4541726"/>
            <a:chOff x="-22894" y="1454261"/>
            <a:chExt cx="4611519" cy="5405323"/>
          </a:xfrm>
        </p:grpSpPr>
        <p:sp>
          <p:nvSpPr>
            <p:cNvPr id="137" name="Rectangle 136"/>
            <p:cNvSpPr/>
            <p:nvPr userDrawn="1"/>
          </p:nvSpPr>
          <p:spPr bwMode="gray">
            <a:xfrm>
              <a:off x="-2" y="1454261"/>
              <a:ext cx="4510356" cy="5358737"/>
            </a:xfrm>
            <a:prstGeom prst="rect">
              <a:avLst/>
            </a:prstGeom>
            <a:blipFill dpi="0" rotWithShape="1">
              <a:blip r:embed="rId3" cstate="print">
                <a:alphaModFix amt="60000"/>
                <a:grayscl/>
                <a:lum bright="-24000"/>
              </a:blip>
              <a:srcRect/>
              <a:tile tx="0" ty="0" sx="100000" sy="100000" flip="none"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38" name="Group 95"/>
            <p:cNvGrpSpPr/>
            <p:nvPr userDrawn="1"/>
          </p:nvGrpSpPr>
          <p:grpSpPr bwMode="gray">
            <a:xfrm>
              <a:off x="-22894" y="1543701"/>
              <a:ext cx="4611519" cy="5315883"/>
              <a:chOff x="3729886" y="548451"/>
              <a:chExt cx="3558052" cy="3996854"/>
            </a:xfrm>
            <a:effectLst/>
          </p:grpSpPr>
          <p:grpSp>
            <p:nvGrpSpPr>
              <p:cNvPr id="139" name="Group 15"/>
              <p:cNvGrpSpPr/>
              <p:nvPr/>
            </p:nvGrpSpPr>
            <p:grpSpPr bwMode="gray">
              <a:xfrm>
                <a:off x="3729886" y="676854"/>
                <a:ext cx="3376438" cy="3868451"/>
                <a:chOff x="3729886" y="676854"/>
                <a:chExt cx="3376438" cy="3868451"/>
              </a:xfrm>
            </p:grpSpPr>
            <p:sp>
              <p:nvSpPr>
                <p:cNvPr id="147" name="Freeform 146"/>
                <p:cNvSpPr/>
                <p:nvPr/>
              </p:nvSpPr>
              <p:spPr bwMode="gray">
                <a:xfrm>
                  <a:off x="3729886" y="1609725"/>
                  <a:ext cx="956414"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0 w 1943100"/>
                    <a:gd name="connsiteY0" fmla="*/ 1362075 h 1924050"/>
                    <a:gd name="connsiteX1" fmla="*/ 1943100 w 1943100"/>
                    <a:gd name="connsiteY1" fmla="*/ 1924050 h 1924050"/>
                    <a:gd name="connsiteX2" fmla="*/ 1885950 w 1943100"/>
                    <a:gd name="connsiteY2" fmla="*/ 0 h 1924050"/>
                    <a:gd name="connsiteX3" fmla="*/ 70551 w 1943100"/>
                    <a:gd name="connsiteY3" fmla="*/ 1430826 h 1924050"/>
                    <a:gd name="connsiteX0" fmla="*/ 0 w 1943100"/>
                    <a:gd name="connsiteY0" fmla="*/ 1362075 h 1924050"/>
                    <a:gd name="connsiteX1" fmla="*/ 1943100 w 1943100"/>
                    <a:gd name="connsiteY1" fmla="*/ 1924050 h 1924050"/>
                    <a:gd name="connsiteX2" fmla="*/ 1885950 w 1943100"/>
                    <a:gd name="connsiteY2" fmla="*/ 0 h 1924050"/>
                    <a:gd name="connsiteX3" fmla="*/ 0 w 1943100"/>
                    <a:gd name="connsiteY3" fmla="*/ 1370107 h 1924050"/>
                    <a:gd name="connsiteX0" fmla="*/ 0 w 1943100"/>
                    <a:gd name="connsiteY0" fmla="*/ 1362075 h 1924050"/>
                    <a:gd name="connsiteX1" fmla="*/ 1943100 w 1943100"/>
                    <a:gd name="connsiteY1" fmla="*/ 1924050 h 1924050"/>
                    <a:gd name="connsiteX2" fmla="*/ 1885950 w 1943100"/>
                    <a:gd name="connsiteY2" fmla="*/ 0 h 1924050"/>
                    <a:gd name="connsiteX3" fmla="*/ 996589 w 1943100"/>
                    <a:gd name="connsiteY3" fmla="*/ 643893 h 1924050"/>
                    <a:gd name="connsiteX0" fmla="*/ 58 w 946511"/>
                    <a:gd name="connsiteY0" fmla="*/ 1641845 h 1924050"/>
                    <a:gd name="connsiteX1" fmla="*/ 946511 w 946511"/>
                    <a:gd name="connsiteY1" fmla="*/ 1924050 h 1924050"/>
                    <a:gd name="connsiteX2" fmla="*/ 889361 w 946511"/>
                    <a:gd name="connsiteY2" fmla="*/ 0 h 1924050"/>
                    <a:gd name="connsiteX3" fmla="*/ 0 w 946511"/>
                    <a:gd name="connsiteY3" fmla="*/ 643893 h 1924050"/>
                    <a:gd name="connsiteX0" fmla="*/ 9962 w 956415"/>
                    <a:gd name="connsiteY0" fmla="*/ 1641845 h 1924050"/>
                    <a:gd name="connsiteX1" fmla="*/ 956415 w 956415"/>
                    <a:gd name="connsiteY1" fmla="*/ 1924050 h 1924050"/>
                    <a:gd name="connsiteX2" fmla="*/ 899265 w 956415"/>
                    <a:gd name="connsiteY2" fmla="*/ 0 h 1924050"/>
                    <a:gd name="connsiteX3" fmla="*/ 0 w 956415"/>
                    <a:gd name="connsiteY3" fmla="*/ 653631 h 1924050"/>
                  </a:gdLst>
                  <a:ahLst/>
                  <a:cxnLst>
                    <a:cxn ang="0">
                      <a:pos x="connsiteX0" y="connsiteY0"/>
                    </a:cxn>
                    <a:cxn ang="0">
                      <a:pos x="connsiteX1" y="connsiteY1"/>
                    </a:cxn>
                    <a:cxn ang="0">
                      <a:pos x="connsiteX2" y="connsiteY2"/>
                    </a:cxn>
                    <a:cxn ang="0">
                      <a:pos x="connsiteX3" y="connsiteY3"/>
                    </a:cxn>
                  </a:cxnLst>
                  <a:rect l="l" t="t" r="r" b="b"/>
                  <a:pathLst>
                    <a:path w="956415" h="1924050">
                      <a:moveTo>
                        <a:pt x="9962" y="1641845"/>
                      </a:moveTo>
                      <a:lnTo>
                        <a:pt x="956415" y="1924050"/>
                      </a:lnTo>
                      <a:lnTo>
                        <a:pt x="899265" y="0"/>
                      </a:lnTo>
                      <a:lnTo>
                        <a:pt x="0" y="653631"/>
                      </a:lnTo>
                    </a:path>
                  </a:pathLst>
                </a:custGeom>
                <a:noFill/>
                <a:ln w="57150" cap="flat">
                  <a:gradFill flip="none" rotWithShape="1">
                    <a:gsLst>
                      <a:gs pos="0">
                        <a:schemeClr val="accent1"/>
                      </a:gs>
                      <a:gs pos="100000">
                        <a:schemeClr val="accent2"/>
                      </a:gs>
                    </a:gsLst>
                    <a:lin ang="15000000" scaled="0"/>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8" name="Freeform 147"/>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57150">
                  <a:gradFill flip="none" rotWithShape="1">
                    <a:gsLst>
                      <a:gs pos="0">
                        <a:schemeClr val="accent1">
                          <a:lumMod val="75000"/>
                        </a:schemeClr>
                      </a:gs>
                      <a:gs pos="100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9" name="Freeform 148"/>
                <p:cNvSpPr/>
                <p:nvPr/>
              </p:nvSpPr>
              <p:spPr bwMode="gray">
                <a:xfrm>
                  <a:off x="6457011" y="2823886"/>
                  <a:ext cx="612862" cy="17164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0 w 1293862"/>
                    <a:gd name="connsiteY0" fmla="*/ 2134194 h 2202945"/>
                    <a:gd name="connsiteX1" fmla="*/ 1293862 w 1293862"/>
                    <a:gd name="connsiteY1" fmla="*/ 1338379 h 2202945"/>
                    <a:gd name="connsiteX2" fmla="*/ 686404 w 1293862"/>
                    <a:gd name="connsiteY2" fmla="*/ 0 h 2202945"/>
                    <a:gd name="connsiteX3" fmla="*/ 70551 w 1293862"/>
                    <a:gd name="connsiteY3" fmla="*/ 2202945 h 2202945"/>
                    <a:gd name="connsiteX0" fmla="*/ 0 w 1293862"/>
                    <a:gd name="connsiteY0" fmla="*/ 2134194 h 2134194"/>
                    <a:gd name="connsiteX1" fmla="*/ 1293862 w 1293862"/>
                    <a:gd name="connsiteY1" fmla="*/ 1338379 h 2134194"/>
                    <a:gd name="connsiteX2" fmla="*/ 686404 w 1293862"/>
                    <a:gd name="connsiteY2" fmla="*/ 0 h 2134194"/>
                    <a:gd name="connsiteX0" fmla="*/ 0 w 612862"/>
                    <a:gd name="connsiteY0" fmla="*/ 1716419 h 1716419"/>
                    <a:gd name="connsiteX1" fmla="*/ 612862 w 612862"/>
                    <a:gd name="connsiteY1" fmla="*/ 1338379 h 1716419"/>
                    <a:gd name="connsiteX2" fmla="*/ 5404 w 612862"/>
                    <a:gd name="connsiteY2" fmla="*/ 0 h 1716419"/>
                  </a:gdLst>
                  <a:ahLst/>
                  <a:cxnLst>
                    <a:cxn ang="0">
                      <a:pos x="connsiteX0" y="connsiteY0"/>
                    </a:cxn>
                    <a:cxn ang="0">
                      <a:pos x="connsiteX1" y="connsiteY1"/>
                    </a:cxn>
                    <a:cxn ang="0">
                      <a:pos x="connsiteX2" y="connsiteY2"/>
                    </a:cxn>
                  </a:cxnLst>
                  <a:rect l="l" t="t" r="r" b="b"/>
                  <a:pathLst>
                    <a:path w="612862" h="1716419">
                      <a:moveTo>
                        <a:pt x="0" y="1716419"/>
                      </a:moveTo>
                      <a:lnTo>
                        <a:pt x="612862" y="1338379"/>
                      </a:lnTo>
                      <a:lnTo>
                        <a:pt x="5404" y="0"/>
                      </a:lnTo>
                    </a:path>
                  </a:pathLst>
                </a:custGeom>
                <a:noFill/>
                <a:ln>
                  <a:gradFill flip="none" rotWithShape="1">
                    <a:gsLst>
                      <a:gs pos="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0" name="Freeform 149"/>
                <p:cNvSpPr/>
                <p:nvPr/>
              </p:nvSpPr>
              <p:spPr bwMode="gray">
                <a:xfrm>
                  <a:off x="5913532" y="2765365"/>
                  <a:ext cx="586975" cy="177387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 name="connsiteX0" fmla="*/ 1097267 w 1774750"/>
                    <a:gd name="connsiteY0" fmla="*/ 2143114 h 2211865"/>
                    <a:gd name="connsiteX1" fmla="*/ 0 w 1774750"/>
                    <a:gd name="connsiteY1" fmla="*/ 710518 h 2211865"/>
                    <a:gd name="connsiteX2" fmla="*/ 1774750 w 1774750"/>
                    <a:gd name="connsiteY2" fmla="*/ 0 h 2211865"/>
                    <a:gd name="connsiteX3" fmla="*/ 1167818 w 1774750"/>
                    <a:gd name="connsiteY3" fmla="*/ 2211865 h 2211865"/>
                    <a:gd name="connsiteX0" fmla="*/ 1097267 w 1774750"/>
                    <a:gd name="connsiteY0" fmla="*/ 2143114 h 2143114"/>
                    <a:gd name="connsiteX1" fmla="*/ 0 w 1774750"/>
                    <a:gd name="connsiteY1" fmla="*/ 710518 h 2143114"/>
                    <a:gd name="connsiteX2" fmla="*/ 1774750 w 1774750"/>
                    <a:gd name="connsiteY2" fmla="*/ 0 h 2143114"/>
                    <a:gd name="connsiteX3" fmla="*/ 1094444 w 1774750"/>
                    <a:gd name="connsiteY3" fmla="*/ 2139554 h 2143114"/>
                    <a:gd name="connsiteX0" fmla="*/ 1097267 w 1774750"/>
                    <a:gd name="connsiteY0" fmla="*/ 2143114 h 2143114"/>
                    <a:gd name="connsiteX1" fmla="*/ 0 w 1774750"/>
                    <a:gd name="connsiteY1" fmla="*/ 710518 h 2143114"/>
                    <a:gd name="connsiteX2" fmla="*/ 1774750 w 1774750"/>
                    <a:gd name="connsiteY2" fmla="*/ 0 h 2143114"/>
                    <a:gd name="connsiteX3" fmla="*/ 1229117 w 1774750"/>
                    <a:gd name="connsiteY3" fmla="*/ 1715988 h 2143114"/>
                    <a:gd name="connsiteX0" fmla="*/ 1097267 w 1774750"/>
                    <a:gd name="connsiteY0" fmla="*/ 2143114 h 2143114"/>
                    <a:gd name="connsiteX1" fmla="*/ 1127359 w 1774750"/>
                    <a:gd name="connsiteY1" fmla="*/ 1925990 h 2143114"/>
                    <a:gd name="connsiteX2" fmla="*/ 0 w 1774750"/>
                    <a:gd name="connsiteY2" fmla="*/ 710518 h 2143114"/>
                    <a:gd name="connsiteX3" fmla="*/ 1774750 w 1774750"/>
                    <a:gd name="connsiteY3" fmla="*/ 0 h 2143114"/>
                    <a:gd name="connsiteX4" fmla="*/ 1229117 w 1774750"/>
                    <a:gd name="connsiteY4" fmla="*/ 1715988 h 2143114"/>
                    <a:gd name="connsiteX0" fmla="*/ 1097267 w 1774750"/>
                    <a:gd name="connsiteY0" fmla="*/ 2143114 h 2143114"/>
                    <a:gd name="connsiteX1" fmla="*/ 0 w 1774750"/>
                    <a:gd name="connsiteY1" fmla="*/ 710518 h 2143114"/>
                    <a:gd name="connsiteX2" fmla="*/ 1774750 w 1774750"/>
                    <a:gd name="connsiteY2" fmla="*/ 0 h 2143114"/>
                    <a:gd name="connsiteX3" fmla="*/ 1229117 w 1774750"/>
                    <a:gd name="connsiteY3" fmla="*/ 1715988 h 2143114"/>
                    <a:gd name="connsiteX0" fmla="*/ 0 w 677483"/>
                    <a:gd name="connsiteY0" fmla="*/ 2143114 h 2143114"/>
                    <a:gd name="connsiteX1" fmla="*/ 677483 w 677483"/>
                    <a:gd name="connsiteY1" fmla="*/ 0 h 2143114"/>
                    <a:gd name="connsiteX2" fmla="*/ 131850 w 677483"/>
                    <a:gd name="connsiteY2" fmla="*/ 1715988 h 2143114"/>
                    <a:gd name="connsiteX0" fmla="*/ 0 w 835025"/>
                    <a:gd name="connsiteY0" fmla="*/ 2121227 h 2121227"/>
                    <a:gd name="connsiteX1" fmla="*/ 793683 w 835025"/>
                    <a:gd name="connsiteY1" fmla="*/ 57891 h 2121227"/>
                    <a:gd name="connsiteX2" fmla="*/ 248050 w 835025"/>
                    <a:gd name="connsiteY2" fmla="*/ 1773879 h 2121227"/>
                    <a:gd name="connsiteX0" fmla="*/ 545633 w 586975"/>
                    <a:gd name="connsiteY0" fmla="*/ 57891 h 1773879"/>
                    <a:gd name="connsiteX1" fmla="*/ 0 w 586975"/>
                    <a:gd name="connsiteY1" fmla="*/ 1773879 h 1773879"/>
                  </a:gdLst>
                  <a:ahLst/>
                  <a:cxnLst>
                    <a:cxn ang="0">
                      <a:pos x="connsiteX0" y="connsiteY0"/>
                    </a:cxn>
                    <a:cxn ang="0">
                      <a:pos x="connsiteX1" y="connsiteY1"/>
                    </a:cxn>
                  </a:cxnLst>
                  <a:rect l="l" t="t" r="r" b="b"/>
                  <a:pathLst>
                    <a:path w="586975" h="1773879">
                      <a:moveTo>
                        <a:pt x="545633" y="57891"/>
                      </a:moveTo>
                      <a:cubicBezTo>
                        <a:pt x="586975" y="0"/>
                        <a:pt x="0" y="1773879"/>
                        <a:pt x="0" y="1773879"/>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1" name="Freeform 150"/>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2" name="Freeform 151"/>
                <p:cNvSpPr/>
                <p:nvPr/>
              </p:nvSpPr>
              <p:spPr bwMode="gray">
                <a:xfrm>
                  <a:off x="6794190" y="4163586"/>
                  <a:ext cx="275569" cy="37421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293862"/>
                    <a:gd name="connsiteY0" fmla="*/ 795815 h 1367354"/>
                    <a:gd name="connsiteX1" fmla="*/ 1293862 w 1293862"/>
                    <a:gd name="connsiteY1" fmla="*/ 0 h 1367354"/>
                    <a:gd name="connsiteX2" fmla="*/ 282625 w 1293862"/>
                    <a:gd name="connsiteY2" fmla="*/ 1367354 h 1367354"/>
                    <a:gd name="connsiteX3" fmla="*/ 70551 w 1293862"/>
                    <a:gd name="connsiteY3" fmla="*/ 864566 h 1367354"/>
                    <a:gd name="connsiteX0" fmla="*/ 0 w 1293862"/>
                    <a:gd name="connsiteY0" fmla="*/ 795815 h 1367354"/>
                    <a:gd name="connsiteX1" fmla="*/ 1293862 w 1293862"/>
                    <a:gd name="connsiteY1" fmla="*/ 0 h 1367354"/>
                    <a:gd name="connsiteX2" fmla="*/ 282625 w 1293862"/>
                    <a:gd name="connsiteY2" fmla="*/ 1367354 h 1367354"/>
                    <a:gd name="connsiteX0" fmla="*/ 0 w 1293862"/>
                    <a:gd name="connsiteY0" fmla="*/ 795815 h 795815"/>
                    <a:gd name="connsiteX1" fmla="*/ 1293862 w 1293862"/>
                    <a:gd name="connsiteY1" fmla="*/ 0 h 795815"/>
                    <a:gd name="connsiteX2" fmla="*/ 1018293 w 1293862"/>
                    <a:gd name="connsiteY2" fmla="*/ 374218 h 795815"/>
                    <a:gd name="connsiteX0" fmla="*/ 275569 w 275569"/>
                    <a:gd name="connsiteY0" fmla="*/ 0 h 374218"/>
                    <a:gd name="connsiteX1" fmla="*/ 0 w 275569"/>
                    <a:gd name="connsiteY1" fmla="*/ 374218 h 374218"/>
                  </a:gdLst>
                  <a:ahLst/>
                  <a:cxnLst>
                    <a:cxn ang="0">
                      <a:pos x="connsiteX0" y="connsiteY0"/>
                    </a:cxn>
                    <a:cxn ang="0">
                      <a:pos x="connsiteX1" y="connsiteY1"/>
                    </a:cxn>
                  </a:cxnLst>
                  <a:rect l="l" t="t" r="r" b="b"/>
                  <a:pathLst>
                    <a:path w="275569" h="374218">
                      <a:moveTo>
                        <a:pt x="275569" y="0"/>
                      </a:moveTo>
                      <a:lnTo>
                        <a:pt x="0" y="374218"/>
                      </a:lnTo>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3" name="Freeform 152"/>
                <p:cNvSpPr/>
                <p:nvPr/>
              </p:nvSpPr>
              <p:spPr bwMode="gray">
                <a:xfrm>
                  <a:off x="3737044" y="684987"/>
                  <a:ext cx="795021" cy="13484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 name="connsiteX0" fmla="*/ 653486 w 1595555"/>
                    <a:gd name="connsiteY0" fmla="*/ 352477 h 1326394"/>
                    <a:gd name="connsiteX1" fmla="*/ 1595555 w 1595555"/>
                    <a:gd name="connsiteY1" fmla="*/ 0 h 1326394"/>
                    <a:gd name="connsiteX2" fmla="*/ 0 w 1595555"/>
                    <a:gd name="connsiteY2" fmla="*/ 1326394 h 1326394"/>
                    <a:gd name="connsiteX3" fmla="*/ 724037 w 1595555"/>
                    <a:gd name="connsiteY3" fmla="*/ 500541 h 1326394"/>
                    <a:gd name="connsiteX0" fmla="*/ 653486 w 1595555"/>
                    <a:gd name="connsiteY0" fmla="*/ 352477 h 1326394"/>
                    <a:gd name="connsiteX1" fmla="*/ 1595555 w 1595555"/>
                    <a:gd name="connsiteY1" fmla="*/ 0 h 1326394"/>
                    <a:gd name="connsiteX2" fmla="*/ 0 w 1595555"/>
                    <a:gd name="connsiteY2" fmla="*/ 1326394 h 1326394"/>
                    <a:gd name="connsiteX0" fmla="*/ 825794 w 1595555"/>
                    <a:gd name="connsiteY0" fmla="*/ 290395 h 1326394"/>
                    <a:gd name="connsiteX1" fmla="*/ 1595555 w 1595555"/>
                    <a:gd name="connsiteY1" fmla="*/ 0 h 1326394"/>
                    <a:gd name="connsiteX2" fmla="*/ 0 w 1595555"/>
                    <a:gd name="connsiteY2" fmla="*/ 1326394 h 1326394"/>
                    <a:gd name="connsiteX0" fmla="*/ 825794 w 1595555"/>
                    <a:gd name="connsiteY0" fmla="*/ 290395 h 1326394"/>
                    <a:gd name="connsiteX1" fmla="*/ 795043 w 1595555"/>
                    <a:gd name="connsiteY1" fmla="*/ 307247 h 1326394"/>
                    <a:gd name="connsiteX2" fmla="*/ 1595555 w 1595555"/>
                    <a:gd name="connsiteY2" fmla="*/ 0 h 1326394"/>
                    <a:gd name="connsiteX3" fmla="*/ 0 w 1595555"/>
                    <a:gd name="connsiteY3" fmla="*/ 1326394 h 1326394"/>
                    <a:gd name="connsiteX0" fmla="*/ 30751 w 800512"/>
                    <a:gd name="connsiteY0" fmla="*/ 290395 h 307247"/>
                    <a:gd name="connsiteX1" fmla="*/ 0 w 800512"/>
                    <a:gd name="connsiteY1" fmla="*/ 307247 h 307247"/>
                    <a:gd name="connsiteX2" fmla="*/ 800512 w 800512"/>
                    <a:gd name="connsiteY2" fmla="*/ 0 h 307247"/>
                    <a:gd name="connsiteX0" fmla="*/ 0 w 769761"/>
                    <a:gd name="connsiteY0" fmla="*/ 290395 h 290396"/>
                    <a:gd name="connsiteX1" fmla="*/ 769761 w 769761"/>
                    <a:gd name="connsiteY1" fmla="*/ 0 h 290396"/>
                  </a:gdLst>
                  <a:ahLst/>
                  <a:cxnLst>
                    <a:cxn ang="0">
                      <a:pos x="connsiteX0" y="connsiteY0"/>
                    </a:cxn>
                    <a:cxn ang="0">
                      <a:pos x="connsiteX1" y="connsiteY1"/>
                    </a:cxn>
                  </a:cxnLst>
                  <a:rect l="l" t="t" r="r" b="b"/>
                  <a:pathLst>
                    <a:path w="769761" h="290396">
                      <a:moveTo>
                        <a:pt x="0" y="290395"/>
                      </a:moveTo>
                      <a:lnTo>
                        <a:pt x="769761" y="0"/>
                      </a:lnTo>
                    </a:path>
                  </a:pathLst>
                </a:custGeom>
                <a:noFill/>
                <a:ln>
                  <a:solidFill>
                    <a:schemeClr val="accent3">
                      <a:lumMod val="75000"/>
                      <a:alpha val="9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4" name="Freeform 153"/>
                <p:cNvSpPr/>
                <p:nvPr/>
              </p:nvSpPr>
              <p:spPr bwMode="gray">
                <a:xfrm>
                  <a:off x="3739790" y="683131"/>
                  <a:ext cx="881338"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689354"/>
                    <a:gd name="connsiteY0" fmla="*/ 1326394 h 1993011"/>
                    <a:gd name="connsiteX1" fmla="*/ 1689354 w 1689354"/>
                    <a:gd name="connsiteY1" fmla="*/ 1993011 h 1993011"/>
                    <a:gd name="connsiteX2" fmla="*/ 1595555 w 1689354"/>
                    <a:gd name="connsiteY2" fmla="*/ 0 h 1993011"/>
                    <a:gd name="connsiteX3" fmla="*/ 70551 w 1689354"/>
                    <a:gd name="connsiteY3" fmla="*/ 1474458 h 1993011"/>
                    <a:gd name="connsiteX0" fmla="*/ 0 w 1689354"/>
                    <a:gd name="connsiteY0" fmla="*/ 1326394 h 1993011"/>
                    <a:gd name="connsiteX1" fmla="*/ 1689354 w 1689354"/>
                    <a:gd name="connsiteY1" fmla="*/ 1993011 h 1993011"/>
                    <a:gd name="connsiteX2" fmla="*/ 1595555 w 1689354"/>
                    <a:gd name="connsiteY2" fmla="*/ 0 h 1993011"/>
                    <a:gd name="connsiteX3" fmla="*/ 16954 w 1689354"/>
                    <a:gd name="connsiteY3" fmla="*/ 1318842 h 1993011"/>
                    <a:gd name="connsiteX0" fmla="*/ 0 w 1689354"/>
                    <a:gd name="connsiteY0" fmla="*/ 1326394 h 1993011"/>
                    <a:gd name="connsiteX1" fmla="*/ 1689354 w 1689354"/>
                    <a:gd name="connsiteY1" fmla="*/ 1993011 h 1993011"/>
                    <a:gd name="connsiteX2" fmla="*/ 1595555 w 1689354"/>
                    <a:gd name="connsiteY2" fmla="*/ 0 h 1993011"/>
                    <a:gd name="connsiteX3" fmla="*/ 810312 w 1689354"/>
                    <a:gd name="connsiteY3" fmla="*/ 650539 h 1993011"/>
                    <a:gd name="connsiteX0" fmla="*/ 0 w 881338"/>
                    <a:gd name="connsiteY0" fmla="*/ 1642883 h 1993011"/>
                    <a:gd name="connsiteX1" fmla="*/ 881338 w 881338"/>
                    <a:gd name="connsiteY1" fmla="*/ 1993011 h 1993011"/>
                    <a:gd name="connsiteX2" fmla="*/ 787539 w 881338"/>
                    <a:gd name="connsiteY2" fmla="*/ 0 h 1993011"/>
                    <a:gd name="connsiteX3" fmla="*/ 2296 w 881338"/>
                    <a:gd name="connsiteY3" fmla="*/ 650539 h 1993011"/>
                  </a:gdLst>
                  <a:ahLst/>
                  <a:cxnLst>
                    <a:cxn ang="0">
                      <a:pos x="connsiteX0" y="connsiteY0"/>
                    </a:cxn>
                    <a:cxn ang="0">
                      <a:pos x="connsiteX1" y="connsiteY1"/>
                    </a:cxn>
                    <a:cxn ang="0">
                      <a:pos x="connsiteX2" y="connsiteY2"/>
                    </a:cxn>
                    <a:cxn ang="0">
                      <a:pos x="connsiteX3" y="connsiteY3"/>
                    </a:cxn>
                  </a:cxnLst>
                  <a:rect l="l" t="t" r="r" b="b"/>
                  <a:pathLst>
                    <a:path w="881338" h="1993011">
                      <a:moveTo>
                        <a:pt x="0" y="1642883"/>
                      </a:moveTo>
                      <a:lnTo>
                        <a:pt x="881338" y="1993011"/>
                      </a:lnTo>
                      <a:lnTo>
                        <a:pt x="787539" y="0"/>
                      </a:lnTo>
                      <a:lnTo>
                        <a:pt x="2296" y="650539"/>
                      </a:lnTo>
                    </a:path>
                  </a:pathLst>
                </a:custGeom>
                <a:noFill/>
                <a:ln w="34925">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5" name="Freeform 154"/>
                <p:cNvSpPr/>
                <p:nvPr/>
              </p:nvSpPr>
              <p:spPr bwMode="gray">
                <a:xfrm rot="19795885">
                  <a:off x="6554295" y="1124651"/>
                  <a:ext cx="169861"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 name="connsiteX0" fmla="*/ 0 w 169861"/>
                    <a:gd name="connsiteY0" fmla="*/ 0 h 1561011"/>
                    <a:gd name="connsiteX1" fmla="*/ 164094 w 169861"/>
                    <a:gd name="connsiteY1" fmla="*/ 680392 h 1561011"/>
                    <a:gd name="connsiteX2" fmla="*/ 169861 w 169861"/>
                    <a:gd name="connsiteY2" fmla="*/ 1561011 h 1561011"/>
                    <a:gd name="connsiteX3" fmla="*/ 0 w 169861"/>
                    <a:gd name="connsiteY3" fmla="*/ 0 h 1561011"/>
                  </a:gdLst>
                  <a:ahLst/>
                  <a:cxnLst>
                    <a:cxn ang="0">
                      <a:pos x="connsiteX0" y="connsiteY0"/>
                    </a:cxn>
                    <a:cxn ang="0">
                      <a:pos x="connsiteX1" y="connsiteY1"/>
                    </a:cxn>
                    <a:cxn ang="0">
                      <a:pos x="connsiteX2" y="connsiteY2"/>
                    </a:cxn>
                    <a:cxn ang="0">
                      <a:pos x="connsiteX3" y="connsiteY3"/>
                    </a:cxn>
                  </a:cxnLst>
                  <a:rect l="l" t="t" r="r" b="b"/>
                  <a:pathLst>
                    <a:path w="169861" h="1561011">
                      <a:moveTo>
                        <a:pt x="0" y="0"/>
                      </a:moveTo>
                      <a:lnTo>
                        <a:pt x="164094" y="680392"/>
                      </a:lnTo>
                      <a:cubicBezTo>
                        <a:pt x="166016" y="973932"/>
                        <a:pt x="167939" y="1267471"/>
                        <a:pt x="169861" y="1561011"/>
                      </a:cubicBezTo>
                      <a:lnTo>
                        <a:pt x="0" y="0"/>
                      </a:lnTo>
                      <a:close/>
                    </a:path>
                  </a:pathLst>
                </a:cu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6" name="Freeform 155"/>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a:gradFill flip="none" rotWithShape="1">
                    <a:gsLst>
                      <a:gs pos="0">
                        <a:schemeClr val="accent2"/>
                      </a:gs>
                      <a:gs pos="100000">
                        <a:schemeClr val="accent3"/>
                      </a:gs>
                    </a:gsLst>
                    <a:lin ang="21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7" name="Freeform 156"/>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 name="connsiteX0" fmla="*/ 0 w 1643240"/>
                    <a:gd name="connsiteY0" fmla="*/ 0 h 1259895"/>
                    <a:gd name="connsiteX1" fmla="*/ 1643240 w 1643240"/>
                    <a:gd name="connsiteY1" fmla="*/ 1259895 h 1259895"/>
                    <a:gd name="connsiteX2" fmla="*/ 795183 w 1643240"/>
                    <a:gd name="connsiteY2" fmla="*/ 370067 h 1259895"/>
                    <a:gd name="connsiteX3" fmla="*/ 0 w 1643240"/>
                    <a:gd name="connsiteY3" fmla="*/ 0 h 1259895"/>
                    <a:gd name="connsiteX0" fmla="*/ 0 w 1643240"/>
                    <a:gd name="connsiteY0" fmla="*/ 0 h 1259895"/>
                    <a:gd name="connsiteX1" fmla="*/ 1643240 w 1643240"/>
                    <a:gd name="connsiteY1" fmla="*/ 1259895 h 1259895"/>
                    <a:gd name="connsiteX2" fmla="*/ 845280 w 1643240"/>
                    <a:gd name="connsiteY2" fmla="*/ 394561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845280" y="394561"/>
                      </a:lnTo>
                      <a:lnTo>
                        <a:pt x="0"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8" name="Freeform 157"/>
                <p:cNvSpPr/>
                <p:nvPr/>
              </p:nvSpPr>
              <p:spPr bwMode="gray">
                <a:xfrm>
                  <a:off x="3927429" y="3529928"/>
                  <a:ext cx="1524518" cy="101537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31584 w 2228851"/>
                    <a:gd name="connsiteY0" fmla="*/ 0 h 1516383"/>
                    <a:gd name="connsiteX1" fmla="*/ 0 w 2228851"/>
                    <a:gd name="connsiteY1" fmla="*/ 1516383 h 1516383"/>
                    <a:gd name="connsiteX2" fmla="*/ 1126297 w 2228851"/>
                    <a:gd name="connsiteY2" fmla="*/ 1472884 h 1516383"/>
                    <a:gd name="connsiteX3" fmla="*/ 2228851 w 2228851"/>
                    <a:gd name="connsiteY3" fmla="*/ 1432596 h 1516383"/>
                    <a:gd name="connsiteX4" fmla="*/ 1131584 w 2228851"/>
                    <a:gd name="connsiteY4" fmla="*/ 0 h 1516383"/>
                    <a:gd name="connsiteX0" fmla="*/ 1126297 w 2228851"/>
                    <a:gd name="connsiteY0" fmla="*/ 1472884 h 1541635"/>
                    <a:gd name="connsiteX1" fmla="*/ 2228851 w 2228851"/>
                    <a:gd name="connsiteY1" fmla="*/ 1432596 h 1541635"/>
                    <a:gd name="connsiteX2" fmla="*/ 1131584 w 2228851"/>
                    <a:gd name="connsiteY2" fmla="*/ 0 h 1541635"/>
                    <a:gd name="connsiteX3" fmla="*/ 0 w 2228851"/>
                    <a:gd name="connsiteY3" fmla="*/ 1516383 h 1541635"/>
                    <a:gd name="connsiteX4" fmla="*/ 1196848 w 2228851"/>
                    <a:gd name="connsiteY4" fmla="*/ 1541635 h 1541635"/>
                    <a:gd name="connsiteX0" fmla="*/ 1126297 w 2228851"/>
                    <a:gd name="connsiteY0" fmla="*/ 1472884 h 1516383"/>
                    <a:gd name="connsiteX1" fmla="*/ 2228851 w 2228851"/>
                    <a:gd name="connsiteY1" fmla="*/ 1432596 h 1516383"/>
                    <a:gd name="connsiteX2" fmla="*/ 1131584 w 2228851"/>
                    <a:gd name="connsiteY2" fmla="*/ 0 h 1516383"/>
                    <a:gd name="connsiteX3" fmla="*/ 0 w 2228851"/>
                    <a:gd name="connsiteY3" fmla="*/ 1516383 h 1516383"/>
                    <a:gd name="connsiteX0" fmla="*/ 2228851 w 2228851"/>
                    <a:gd name="connsiteY0" fmla="*/ 1432596 h 1516383"/>
                    <a:gd name="connsiteX1" fmla="*/ 1131584 w 2228851"/>
                    <a:gd name="connsiteY1" fmla="*/ 0 h 1516383"/>
                    <a:gd name="connsiteX2" fmla="*/ 0 w 2228851"/>
                    <a:gd name="connsiteY2" fmla="*/ 1516383 h 1516383"/>
                    <a:gd name="connsiteX0" fmla="*/ 1854245 w 1854245"/>
                    <a:gd name="connsiteY0" fmla="*/ 1432596 h 1432596"/>
                    <a:gd name="connsiteX1" fmla="*/ 756978 w 1854245"/>
                    <a:gd name="connsiteY1" fmla="*/ 0 h 1432596"/>
                    <a:gd name="connsiteX2" fmla="*/ 0 w 1854245"/>
                    <a:gd name="connsiteY2" fmla="*/ 1015377 h 1432596"/>
                    <a:gd name="connsiteX0" fmla="*/ 1854245 w 1854245"/>
                    <a:gd name="connsiteY0" fmla="*/ 1432596 h 1432596"/>
                    <a:gd name="connsiteX1" fmla="*/ 1524518 w 1854245"/>
                    <a:gd name="connsiteY1" fmla="*/ 1003163 h 1432596"/>
                    <a:gd name="connsiteX2" fmla="*/ 756978 w 1854245"/>
                    <a:gd name="connsiteY2" fmla="*/ 0 h 1432596"/>
                    <a:gd name="connsiteX3" fmla="*/ 0 w 1854245"/>
                    <a:gd name="connsiteY3" fmla="*/ 1015377 h 1432596"/>
                    <a:gd name="connsiteX0" fmla="*/ 1559941 w 1559941"/>
                    <a:gd name="connsiteY0" fmla="*/ 1451703 h 1451703"/>
                    <a:gd name="connsiteX1" fmla="*/ 1524518 w 1559941"/>
                    <a:gd name="connsiteY1" fmla="*/ 1003163 h 1451703"/>
                    <a:gd name="connsiteX2" fmla="*/ 756978 w 1559941"/>
                    <a:gd name="connsiteY2" fmla="*/ 0 h 1451703"/>
                    <a:gd name="connsiteX3" fmla="*/ 0 w 1559941"/>
                    <a:gd name="connsiteY3" fmla="*/ 1015377 h 1451703"/>
                    <a:gd name="connsiteX0" fmla="*/ 1524518 w 1524518"/>
                    <a:gd name="connsiteY0" fmla="*/ 1003163 h 1015377"/>
                    <a:gd name="connsiteX1" fmla="*/ 756978 w 1524518"/>
                    <a:gd name="connsiteY1" fmla="*/ 0 h 1015377"/>
                    <a:gd name="connsiteX2" fmla="*/ 0 w 1524518"/>
                    <a:gd name="connsiteY2" fmla="*/ 1015377 h 1015377"/>
                  </a:gdLst>
                  <a:ahLst/>
                  <a:cxnLst>
                    <a:cxn ang="0">
                      <a:pos x="connsiteX0" y="connsiteY0"/>
                    </a:cxn>
                    <a:cxn ang="0">
                      <a:pos x="connsiteX1" y="connsiteY1"/>
                    </a:cxn>
                    <a:cxn ang="0">
                      <a:pos x="connsiteX2" y="connsiteY2"/>
                    </a:cxn>
                  </a:cxnLst>
                  <a:rect l="l" t="t" r="r" b="b"/>
                  <a:pathLst>
                    <a:path w="1524518" h="1015377">
                      <a:moveTo>
                        <a:pt x="1524518" y="1003163"/>
                      </a:moveTo>
                      <a:lnTo>
                        <a:pt x="756978" y="0"/>
                      </a:lnTo>
                      <a:lnTo>
                        <a:pt x="0" y="1015377"/>
                      </a:lnTo>
                    </a:path>
                  </a:pathLst>
                </a:custGeom>
                <a:noFill/>
                <a:ln w="57150">
                  <a:gradFill flip="none" rotWithShape="1">
                    <a:gsLst>
                      <a:gs pos="46000">
                        <a:schemeClr val="accent1"/>
                      </a:gs>
                      <a:gs pos="100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9" name="Freeform 158"/>
                <p:cNvSpPr/>
                <p:nvPr/>
              </p:nvSpPr>
              <p:spPr bwMode="gray">
                <a:xfrm>
                  <a:off x="4529850" y="680554"/>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w="31750">
                  <a:gradFill flip="none" rotWithShape="1">
                    <a:gsLst>
                      <a:gs pos="0">
                        <a:schemeClr val="accent2"/>
                      </a:gs>
                      <a:gs pos="100000">
                        <a:schemeClr val="accent3"/>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40" name="Oval 139"/>
              <p:cNvSpPr/>
              <p:nvPr/>
            </p:nvSpPr>
            <p:spPr bwMode="gray">
              <a:xfrm>
                <a:off x="4028897" y="2816504"/>
                <a:ext cx="1273014" cy="1240530"/>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threePt" dir="t"/>
              </a:scene3d>
              <a:sp3d>
                <a:bevelT w="635000" h="635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1" name="Oval 140"/>
              <p:cNvSpPr/>
              <p:nvPr/>
            </p:nvSpPr>
            <p:spPr bwMode="gray">
              <a:xfrm>
                <a:off x="4282606" y="1285277"/>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336550" h="3365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2" name="Oval 141"/>
              <p:cNvSpPr/>
              <p:nvPr/>
            </p:nvSpPr>
            <p:spPr bwMode="gray">
              <a:xfrm>
                <a:off x="6079395" y="2531922"/>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336550" h="3365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3" name="Oval 142"/>
              <p:cNvSpPr/>
              <p:nvPr/>
            </p:nvSpPr>
            <p:spPr bwMode="gray">
              <a:xfrm>
                <a:off x="4328495" y="548451"/>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96850" h="1968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4" name="Oval 143"/>
              <p:cNvSpPr/>
              <p:nvPr/>
            </p:nvSpPr>
            <p:spPr bwMode="gray">
              <a:xfrm>
                <a:off x="6004177" y="1106776"/>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84150" h="184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5" name="Oval 144"/>
              <p:cNvSpPr/>
              <p:nvPr/>
            </p:nvSpPr>
            <p:spPr bwMode="gray">
              <a:xfrm>
                <a:off x="6922178" y="2401296"/>
                <a:ext cx="365760" cy="365760"/>
              </a:xfrm>
              <a:prstGeom prst="ellipse">
                <a:avLst/>
              </a:prstGeom>
              <a:gradFill>
                <a:gsLst>
                  <a:gs pos="0">
                    <a:schemeClr val="accent3"/>
                  </a:gs>
                  <a:gs pos="80000">
                    <a:schemeClr val="accent3">
                      <a:lumMod val="60000"/>
                      <a:lumOff val="40000"/>
                    </a:schemeClr>
                  </a:gs>
                  <a:gs pos="100000">
                    <a:schemeClr val="accent3">
                      <a:lumMod val="60000"/>
                      <a:lumOff val="40000"/>
                    </a:schemeClr>
                  </a:gs>
                </a:gsLst>
              </a:gradFill>
              <a:scene3d>
                <a:camera prst="orthographicFront">
                  <a:rot lat="0" lon="0" rev="0"/>
                </a:camera>
                <a:lightRig rig="threePt" dir="t">
                  <a:rot lat="0" lon="0" rev="1200000"/>
                </a:lightRig>
              </a:scene3d>
              <a:sp3d>
                <a:bevelT w="184150" h="184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6" name="Oval 145"/>
              <p:cNvSpPr/>
              <p:nvPr/>
            </p:nvSpPr>
            <p:spPr bwMode="gray">
              <a:xfrm>
                <a:off x="6867537" y="4004375"/>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84150" h="184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grpSp>
        <p:nvGrpSpPr>
          <p:cNvPr id="196" name="Group 195"/>
          <p:cNvGrpSpPr/>
          <p:nvPr userDrawn="1"/>
        </p:nvGrpSpPr>
        <p:grpSpPr bwMode="gray">
          <a:xfrm>
            <a:off x="6867849" y="1517232"/>
            <a:ext cx="1694218" cy="1695640"/>
            <a:chOff x="7072800" y="2959418"/>
            <a:chExt cx="1694218" cy="1695640"/>
          </a:xfrm>
          <a:effectLst>
            <a:reflection blurRad="6350" stA="50000" endA="300" endPos="55500" dist="50800" dir="5400000" sy="-100000" algn="bl" rotWithShape="0"/>
          </a:effectLst>
        </p:grpSpPr>
        <p:grpSp>
          <p:nvGrpSpPr>
            <p:cNvPr id="197" name="Group 230"/>
            <p:cNvGrpSpPr/>
            <p:nvPr/>
          </p:nvGrpSpPr>
          <p:grpSpPr bwMode="gray">
            <a:xfrm>
              <a:off x="7130247" y="2987774"/>
              <a:ext cx="1571346" cy="1623191"/>
              <a:chOff x="1887166" y="656617"/>
              <a:chExt cx="5166298" cy="5336756"/>
            </a:xfrm>
          </p:grpSpPr>
          <p:grpSp>
            <p:nvGrpSpPr>
              <p:cNvPr id="236" name="Group 36"/>
              <p:cNvGrpSpPr/>
              <p:nvPr/>
            </p:nvGrpSpPr>
            <p:grpSpPr bwMode="gray">
              <a:xfrm>
                <a:off x="1918576" y="685831"/>
                <a:ext cx="5085362" cy="5262758"/>
                <a:chOff x="1918576" y="685831"/>
                <a:chExt cx="5085362" cy="5262758"/>
              </a:xfrm>
            </p:grpSpPr>
            <p:sp>
              <p:nvSpPr>
                <p:cNvPr id="266" name="Freeform 265"/>
                <p:cNvSpPr/>
                <p:nvPr/>
              </p:nvSpPr>
              <p:spPr bwMode="gray">
                <a:xfrm>
                  <a:off x="3255265" y="864523"/>
                  <a:ext cx="1170432" cy="8110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Lst>
                  <a:ahLst/>
                  <a:cxnLst>
                    <a:cxn ang="0">
                      <a:pos x="connsiteX0" y="connsiteY0"/>
                    </a:cxn>
                    <a:cxn ang="0">
                      <a:pos x="connsiteX1" y="connsiteY1"/>
                    </a:cxn>
                    <a:cxn ang="0">
                      <a:pos x="connsiteX2" y="connsiteY2"/>
                    </a:cxn>
                    <a:cxn ang="0">
                      <a:pos x="connsiteX3" y="connsiteY3"/>
                    </a:cxn>
                  </a:cxnLst>
                  <a:rect l="l" t="t" r="r" b="b"/>
                  <a:pathLst>
                    <a:path w="1170432" h="1746677">
                      <a:moveTo>
                        <a:pt x="341038" y="0"/>
                      </a:moveTo>
                      <a:lnTo>
                        <a:pt x="0" y="1746677"/>
                      </a:lnTo>
                      <a:lnTo>
                        <a:pt x="1170432" y="1145756"/>
                      </a:lnTo>
                      <a:lnTo>
                        <a:pt x="341038"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7" name="Freeform 266"/>
                <p:cNvSpPr/>
                <p:nvPr/>
              </p:nvSpPr>
              <p:spPr bwMode="gray">
                <a:xfrm>
                  <a:off x="4426453" y="861200"/>
                  <a:ext cx="1136079" cy="76169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Lst>
                  <a:ahLst/>
                  <a:cxnLst>
                    <a:cxn ang="0">
                      <a:pos x="connsiteX0" y="connsiteY0"/>
                    </a:cxn>
                    <a:cxn ang="0">
                      <a:pos x="connsiteX1" y="connsiteY1"/>
                    </a:cxn>
                    <a:cxn ang="0">
                      <a:pos x="connsiteX2" y="connsiteY2"/>
                    </a:cxn>
                    <a:cxn ang="0">
                      <a:pos x="connsiteX3" y="connsiteY3"/>
                    </a:cxn>
                  </a:cxnLst>
                  <a:rect l="l" t="t" r="r" b="b"/>
                  <a:pathLst>
                    <a:path w="1136079" h="1640404">
                      <a:moveTo>
                        <a:pt x="1136079" y="1640404"/>
                      </a:moveTo>
                      <a:lnTo>
                        <a:pt x="863422" y="0"/>
                      </a:lnTo>
                      <a:lnTo>
                        <a:pt x="0" y="1153457"/>
                      </a:lnTo>
                      <a:lnTo>
                        <a:pt x="1136079" y="164040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8" name="Freeform 267"/>
                <p:cNvSpPr/>
                <p:nvPr/>
              </p:nvSpPr>
              <p:spPr bwMode="gray">
                <a:xfrm>
                  <a:off x="5289667" y="864525"/>
                  <a:ext cx="1287363" cy="91107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Lst>
                  <a:ahLst/>
                  <a:cxnLst>
                    <a:cxn ang="0">
                      <a:pos x="connsiteX0" y="connsiteY0"/>
                    </a:cxn>
                    <a:cxn ang="0">
                      <a:pos x="connsiteX1" y="connsiteY1"/>
                    </a:cxn>
                    <a:cxn ang="0">
                      <a:pos x="connsiteX2" y="connsiteY2"/>
                    </a:cxn>
                    <a:cxn ang="0">
                      <a:pos x="connsiteX3" y="connsiteY3"/>
                    </a:cxn>
                  </a:cxnLst>
                  <a:rect l="l" t="t" r="r" b="b"/>
                  <a:pathLst>
                    <a:path w="1287363" h="1962110">
                      <a:moveTo>
                        <a:pt x="272657" y="1640404"/>
                      </a:moveTo>
                      <a:lnTo>
                        <a:pt x="0" y="0"/>
                      </a:lnTo>
                      <a:lnTo>
                        <a:pt x="1287363" y="1962110"/>
                      </a:lnTo>
                      <a:lnTo>
                        <a:pt x="272657" y="1640404"/>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9" name="Freeform 268"/>
                <p:cNvSpPr/>
                <p:nvPr/>
              </p:nvSpPr>
              <p:spPr bwMode="gray">
                <a:xfrm>
                  <a:off x="5569349" y="1630352"/>
                  <a:ext cx="1014706" cy="10363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Lst>
                  <a:ahLst/>
                  <a:cxnLst>
                    <a:cxn ang="0">
                      <a:pos x="connsiteX0" y="connsiteY0"/>
                    </a:cxn>
                    <a:cxn ang="0">
                      <a:pos x="connsiteX1" y="connsiteY1"/>
                    </a:cxn>
                    <a:cxn ang="0">
                      <a:pos x="connsiteX2" y="connsiteY2"/>
                    </a:cxn>
                    <a:cxn ang="0">
                      <a:pos x="connsiteX3" y="connsiteY3"/>
                    </a:cxn>
                  </a:cxnLst>
                  <a:rect l="l" t="t" r="r" b="b"/>
                  <a:pathLst>
                    <a:path w="1014706" h="2231955">
                      <a:moveTo>
                        <a:pt x="0" y="0"/>
                      </a:moveTo>
                      <a:lnTo>
                        <a:pt x="590220" y="2231955"/>
                      </a:lnTo>
                      <a:lnTo>
                        <a:pt x="1014706" y="321706"/>
                      </a:lnTo>
                      <a:lnTo>
                        <a:pt x="0"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0" name="Freeform 269"/>
                <p:cNvSpPr/>
                <p:nvPr/>
              </p:nvSpPr>
              <p:spPr bwMode="gray">
                <a:xfrm>
                  <a:off x="6158302" y="1783272"/>
                  <a:ext cx="843072" cy="146866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Lst>
                  <a:ahLst/>
                  <a:cxnLst>
                    <a:cxn ang="0">
                      <a:pos x="connsiteX0" y="connsiteY0"/>
                    </a:cxn>
                    <a:cxn ang="0">
                      <a:pos x="connsiteX1" y="connsiteY1"/>
                    </a:cxn>
                    <a:cxn ang="0">
                      <a:pos x="connsiteX2" y="connsiteY2"/>
                    </a:cxn>
                    <a:cxn ang="0">
                      <a:pos x="connsiteX3" y="connsiteY3"/>
                    </a:cxn>
                  </a:cxnLst>
                  <a:rect l="l" t="t" r="r" b="b"/>
                  <a:pathLst>
                    <a:path w="843072" h="3162958">
                      <a:moveTo>
                        <a:pt x="843072" y="3162958"/>
                      </a:moveTo>
                      <a:lnTo>
                        <a:pt x="0" y="1910249"/>
                      </a:lnTo>
                      <a:lnTo>
                        <a:pt x="424486" y="0"/>
                      </a:lnTo>
                      <a:lnTo>
                        <a:pt x="843072" y="3162958"/>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1" name="Freeform 270"/>
                <p:cNvSpPr/>
                <p:nvPr/>
              </p:nvSpPr>
              <p:spPr bwMode="gray">
                <a:xfrm>
                  <a:off x="6160405" y="2671049"/>
                  <a:ext cx="843072" cy="12909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Lst>
                  <a:ahLst/>
                  <a:cxnLst>
                    <a:cxn ang="0">
                      <a:pos x="connsiteX0" y="connsiteY0"/>
                    </a:cxn>
                    <a:cxn ang="0">
                      <a:pos x="connsiteX1" y="connsiteY1"/>
                    </a:cxn>
                    <a:cxn ang="0">
                      <a:pos x="connsiteX2" y="connsiteY2"/>
                    </a:cxn>
                    <a:cxn ang="0">
                      <a:pos x="connsiteX3" y="connsiteY3"/>
                    </a:cxn>
                  </a:cxnLst>
                  <a:rect l="l" t="t" r="r" b="b"/>
                  <a:pathLst>
                    <a:path w="843072" h="2780201">
                      <a:moveTo>
                        <a:pt x="843072" y="1252709"/>
                      </a:moveTo>
                      <a:lnTo>
                        <a:pt x="0" y="0"/>
                      </a:lnTo>
                      <a:lnTo>
                        <a:pt x="91602" y="2780201"/>
                      </a:lnTo>
                      <a:lnTo>
                        <a:pt x="843072" y="1252709"/>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2" name="Freeform 271"/>
                <p:cNvSpPr/>
                <p:nvPr/>
              </p:nvSpPr>
              <p:spPr bwMode="gray">
                <a:xfrm>
                  <a:off x="6252468" y="3255201"/>
                  <a:ext cx="751470" cy="133690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Lst>
                  <a:ahLst/>
                  <a:cxnLst>
                    <a:cxn ang="0">
                      <a:pos x="connsiteX0" y="connsiteY0"/>
                    </a:cxn>
                    <a:cxn ang="0">
                      <a:pos x="connsiteX1" y="connsiteY1"/>
                    </a:cxn>
                    <a:cxn ang="0">
                      <a:pos x="connsiteX2" y="connsiteY2"/>
                    </a:cxn>
                    <a:cxn ang="0">
                      <a:pos x="connsiteX3" y="connsiteY3"/>
                    </a:cxn>
                  </a:cxnLst>
                  <a:rect l="l" t="t" r="r" b="b"/>
                  <a:pathLst>
                    <a:path w="751470" h="2879182">
                      <a:moveTo>
                        <a:pt x="751470" y="0"/>
                      </a:moveTo>
                      <a:lnTo>
                        <a:pt x="466780" y="2879182"/>
                      </a:lnTo>
                      <a:lnTo>
                        <a:pt x="0" y="1527492"/>
                      </a:lnTo>
                      <a:lnTo>
                        <a:pt x="75147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3" name="Freeform 272"/>
                <p:cNvSpPr/>
                <p:nvPr/>
              </p:nvSpPr>
              <p:spPr bwMode="gray">
                <a:xfrm>
                  <a:off x="5087388" y="3969519"/>
                  <a:ext cx="1163109" cy="12325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572509 w 1149808"/>
                    <a:gd name="connsiteY0" fmla="*/ 2654527 h 2654527"/>
                    <a:gd name="connsiteX1" fmla="*/ 0 w 1149808"/>
                    <a:gd name="connsiteY1" fmla="*/ 851114 h 2654527"/>
                    <a:gd name="connsiteX2" fmla="*/ 1149808 w 1149808"/>
                    <a:gd name="connsiteY2" fmla="*/ 0 h 2654527"/>
                    <a:gd name="connsiteX3" fmla="*/ 572509 w 1149808"/>
                    <a:gd name="connsiteY3" fmla="*/ 2654527 h 2654527"/>
                    <a:gd name="connsiteX0" fmla="*/ 585810 w 1163109"/>
                    <a:gd name="connsiteY0" fmla="*/ 2654527 h 2654527"/>
                    <a:gd name="connsiteX1" fmla="*/ 0 w 1163109"/>
                    <a:gd name="connsiteY1" fmla="*/ 843954 h 2654527"/>
                    <a:gd name="connsiteX2" fmla="*/ 1163109 w 1163109"/>
                    <a:gd name="connsiteY2" fmla="*/ 0 h 2654527"/>
                    <a:gd name="connsiteX3" fmla="*/ 585810 w 1163109"/>
                    <a:gd name="connsiteY3" fmla="*/ 2654527 h 2654527"/>
                  </a:gdLst>
                  <a:ahLst/>
                  <a:cxnLst>
                    <a:cxn ang="0">
                      <a:pos x="connsiteX0" y="connsiteY0"/>
                    </a:cxn>
                    <a:cxn ang="0">
                      <a:pos x="connsiteX1" y="connsiteY1"/>
                    </a:cxn>
                    <a:cxn ang="0">
                      <a:pos x="connsiteX2" y="connsiteY2"/>
                    </a:cxn>
                    <a:cxn ang="0">
                      <a:pos x="connsiteX3" y="connsiteY3"/>
                    </a:cxn>
                  </a:cxnLst>
                  <a:rect l="l" t="t" r="r" b="b"/>
                  <a:pathLst>
                    <a:path w="1163109" h="2654527">
                      <a:moveTo>
                        <a:pt x="585810" y="2654527"/>
                      </a:moveTo>
                      <a:lnTo>
                        <a:pt x="0" y="843954"/>
                      </a:lnTo>
                      <a:lnTo>
                        <a:pt x="1163109" y="0"/>
                      </a:lnTo>
                      <a:lnTo>
                        <a:pt x="585810" y="2654527"/>
                      </a:lnTo>
                      <a:close/>
                    </a:path>
                  </a:pathLst>
                </a:custGeom>
                <a:noFill/>
                <a:ln w="6350">
                  <a:solidFill>
                    <a:schemeClr val="accent1">
                      <a:lumMod val="40000"/>
                      <a:lumOff val="60000"/>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4" name="Freeform 273"/>
                <p:cNvSpPr/>
                <p:nvPr/>
              </p:nvSpPr>
              <p:spPr bwMode="gray">
                <a:xfrm>
                  <a:off x="5087390" y="3382742"/>
                  <a:ext cx="1160870" cy="9831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357999 w 1160870"/>
                    <a:gd name="connsiteY0" fmla="*/ 0 h 2117232"/>
                    <a:gd name="connsiteX1" fmla="*/ 0 w 1160870"/>
                    <a:gd name="connsiteY1" fmla="*/ 2117232 h 2117232"/>
                    <a:gd name="connsiteX2" fmla="*/ 1160870 w 1160870"/>
                    <a:gd name="connsiteY2" fmla="*/ 1258957 h 2117232"/>
                    <a:gd name="connsiteX3" fmla="*/ 357999 w 1160870"/>
                    <a:gd name="connsiteY3" fmla="*/ 0 h 2117232"/>
                  </a:gdLst>
                  <a:ahLst/>
                  <a:cxnLst>
                    <a:cxn ang="0">
                      <a:pos x="connsiteX0" y="connsiteY0"/>
                    </a:cxn>
                    <a:cxn ang="0">
                      <a:pos x="connsiteX1" y="connsiteY1"/>
                    </a:cxn>
                    <a:cxn ang="0">
                      <a:pos x="connsiteX2" y="connsiteY2"/>
                    </a:cxn>
                    <a:cxn ang="0">
                      <a:pos x="connsiteX3" y="connsiteY3"/>
                    </a:cxn>
                  </a:cxnLst>
                  <a:rect l="l" t="t" r="r" b="b"/>
                  <a:pathLst>
                    <a:path w="1160870" h="2117232">
                      <a:moveTo>
                        <a:pt x="357999" y="0"/>
                      </a:moveTo>
                      <a:lnTo>
                        <a:pt x="0" y="2117232"/>
                      </a:lnTo>
                      <a:lnTo>
                        <a:pt x="1160870" y="1258957"/>
                      </a:lnTo>
                      <a:lnTo>
                        <a:pt x="357999" y="0"/>
                      </a:lnTo>
                      <a:close/>
                    </a:path>
                  </a:pathLst>
                </a:custGeom>
                <a:noFill/>
                <a:ln w="6350">
                  <a:solidFill>
                    <a:schemeClr val="accent1">
                      <a:lumMod val="40000"/>
                      <a:lumOff val="60000"/>
                      <a:alpha val="8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5" name="Freeform 274"/>
                <p:cNvSpPr/>
                <p:nvPr/>
              </p:nvSpPr>
              <p:spPr bwMode="gray">
                <a:xfrm>
                  <a:off x="5012560" y="2384751"/>
                  <a:ext cx="1149958" cy="9975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Lst>
                  <a:ahLst/>
                  <a:cxnLst>
                    <a:cxn ang="0">
                      <a:pos x="connsiteX0" y="connsiteY0"/>
                    </a:cxn>
                    <a:cxn ang="0">
                      <a:pos x="connsiteX1" y="connsiteY1"/>
                    </a:cxn>
                    <a:cxn ang="0">
                      <a:pos x="connsiteX2" y="connsiteY2"/>
                    </a:cxn>
                    <a:cxn ang="0">
                      <a:pos x="connsiteX3" y="connsiteY3"/>
                    </a:cxn>
                  </a:cxnLst>
                  <a:rect l="l" t="t" r="r" b="b"/>
                  <a:pathLst>
                    <a:path w="1149958" h="2148301">
                      <a:moveTo>
                        <a:pt x="433389" y="2148301"/>
                      </a:moveTo>
                      <a:lnTo>
                        <a:pt x="1149958" y="625751"/>
                      </a:lnTo>
                      <a:lnTo>
                        <a:pt x="0" y="0"/>
                      </a:lnTo>
                      <a:lnTo>
                        <a:pt x="433389" y="214830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6" name="Freeform 275"/>
                <p:cNvSpPr/>
                <p:nvPr/>
              </p:nvSpPr>
              <p:spPr bwMode="gray">
                <a:xfrm>
                  <a:off x="4425697" y="1400113"/>
                  <a:ext cx="1136856" cy="98152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Lst>
                  <a:ahLst/>
                  <a:cxnLst>
                    <a:cxn ang="0">
                      <a:pos x="connsiteX0" y="connsiteY0"/>
                    </a:cxn>
                    <a:cxn ang="0">
                      <a:pos x="connsiteX1" y="connsiteY1"/>
                    </a:cxn>
                    <a:cxn ang="0">
                      <a:pos x="connsiteX2" y="connsiteY2"/>
                    </a:cxn>
                    <a:cxn ang="0">
                      <a:pos x="connsiteX3" y="connsiteY3"/>
                    </a:cxn>
                  </a:cxnLst>
                  <a:rect l="l" t="t" r="r" b="b"/>
                  <a:pathLst>
                    <a:path w="1136856" h="2113834">
                      <a:moveTo>
                        <a:pt x="1136856" y="480633"/>
                      </a:moveTo>
                      <a:lnTo>
                        <a:pt x="0" y="0"/>
                      </a:lnTo>
                      <a:lnTo>
                        <a:pt x="585232" y="2113834"/>
                      </a:lnTo>
                      <a:lnTo>
                        <a:pt x="1136856" y="480633"/>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7" name="Freeform 276"/>
                <p:cNvSpPr/>
                <p:nvPr/>
              </p:nvSpPr>
              <p:spPr bwMode="gray">
                <a:xfrm>
                  <a:off x="3255265" y="1392570"/>
                  <a:ext cx="1165443" cy="102759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Lst>
                  <a:ahLst/>
                  <a:cxnLst>
                    <a:cxn ang="0">
                      <a:pos x="connsiteX0" y="connsiteY0"/>
                    </a:cxn>
                    <a:cxn ang="0">
                      <a:pos x="connsiteX1" y="connsiteY1"/>
                    </a:cxn>
                    <a:cxn ang="0">
                      <a:pos x="connsiteX2" y="connsiteY2"/>
                    </a:cxn>
                    <a:cxn ang="0">
                      <a:pos x="connsiteX3" y="connsiteY3"/>
                    </a:cxn>
                  </a:cxnLst>
                  <a:rect l="l" t="t" r="r" b="b"/>
                  <a:pathLst>
                    <a:path w="1165443" h="2213056">
                      <a:moveTo>
                        <a:pt x="535332" y="2213056"/>
                      </a:moveTo>
                      <a:lnTo>
                        <a:pt x="1165443" y="0"/>
                      </a:lnTo>
                      <a:lnTo>
                        <a:pt x="0" y="609463"/>
                      </a:lnTo>
                      <a:lnTo>
                        <a:pt x="535332" y="2213056"/>
                      </a:lnTo>
                      <a:close/>
                    </a:path>
                  </a:pathLst>
                </a:custGeom>
                <a:noFill/>
                <a:ln w="6350">
                  <a:solidFill>
                    <a:schemeClr val="accent1">
                      <a:lumMod val="40000"/>
                      <a:lumOff val="60000"/>
                      <a:alpha val="7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8" name="Freeform 277"/>
                <p:cNvSpPr/>
                <p:nvPr/>
              </p:nvSpPr>
              <p:spPr bwMode="gray">
                <a:xfrm>
                  <a:off x="2347514" y="1682496"/>
                  <a:ext cx="907172" cy="10868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Lst>
                  <a:ahLst/>
                  <a:cxnLst>
                    <a:cxn ang="0">
                      <a:pos x="connsiteX0" y="connsiteY0"/>
                    </a:cxn>
                    <a:cxn ang="0">
                      <a:pos x="connsiteX1" y="connsiteY1"/>
                    </a:cxn>
                    <a:cxn ang="0">
                      <a:pos x="connsiteX2" y="connsiteY2"/>
                    </a:cxn>
                    <a:cxn ang="0">
                      <a:pos x="connsiteX3" y="connsiteY3"/>
                    </a:cxn>
                  </a:cxnLst>
                  <a:rect l="l" t="t" r="r" b="b"/>
                  <a:pathLst>
                    <a:path w="907172" h="2340589">
                      <a:moveTo>
                        <a:pt x="0" y="405120"/>
                      </a:moveTo>
                      <a:lnTo>
                        <a:pt x="333606" y="2340589"/>
                      </a:lnTo>
                      <a:lnTo>
                        <a:pt x="907172" y="0"/>
                      </a:lnTo>
                      <a:lnTo>
                        <a:pt x="0" y="40512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9" name="Freeform 278"/>
                <p:cNvSpPr/>
                <p:nvPr/>
              </p:nvSpPr>
              <p:spPr bwMode="gray">
                <a:xfrm>
                  <a:off x="2349156" y="860706"/>
                  <a:ext cx="1241356" cy="1009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0 w 1241356"/>
                    <a:gd name="connsiteY0" fmla="*/ 2173885 h 2173886"/>
                    <a:gd name="connsiteX1" fmla="*/ 1241356 w 1241356"/>
                    <a:gd name="connsiteY1" fmla="*/ 0 h 2173886"/>
                    <a:gd name="connsiteX2" fmla="*/ 907172 w 1241356"/>
                    <a:gd name="connsiteY2" fmla="*/ 1768765 h 2173886"/>
                    <a:gd name="connsiteX3" fmla="*/ 0 w 1241356"/>
                    <a:gd name="connsiteY3" fmla="*/ 2173885 h 2173886"/>
                  </a:gdLst>
                  <a:ahLst/>
                  <a:cxnLst>
                    <a:cxn ang="0">
                      <a:pos x="connsiteX0" y="connsiteY0"/>
                    </a:cxn>
                    <a:cxn ang="0">
                      <a:pos x="connsiteX1" y="connsiteY1"/>
                    </a:cxn>
                    <a:cxn ang="0">
                      <a:pos x="connsiteX2" y="connsiteY2"/>
                    </a:cxn>
                    <a:cxn ang="0">
                      <a:pos x="connsiteX3" y="connsiteY3"/>
                    </a:cxn>
                  </a:cxnLst>
                  <a:rect l="l" t="t" r="r" b="b"/>
                  <a:pathLst>
                    <a:path w="1241356" h="2173886">
                      <a:moveTo>
                        <a:pt x="0" y="2173885"/>
                      </a:moveTo>
                      <a:lnTo>
                        <a:pt x="1241356" y="0"/>
                      </a:lnTo>
                      <a:lnTo>
                        <a:pt x="907172" y="1768765"/>
                      </a:lnTo>
                      <a:lnTo>
                        <a:pt x="0" y="2173885"/>
                      </a:lnTo>
                      <a:close/>
                    </a:path>
                  </a:pathLst>
                </a:custGeom>
                <a:noFill/>
                <a:ln w="6350">
                  <a:solidFill>
                    <a:schemeClr val="accent1">
                      <a:lumMod val="20000"/>
                      <a:lumOff val="80000"/>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0" name="Freeform 279"/>
                <p:cNvSpPr/>
                <p:nvPr/>
              </p:nvSpPr>
              <p:spPr bwMode="gray">
                <a:xfrm>
                  <a:off x="1918576" y="1867546"/>
                  <a:ext cx="761967" cy="156727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Lst>
                  <a:ahLst/>
                  <a:cxnLst>
                    <a:cxn ang="0">
                      <a:pos x="connsiteX0" y="connsiteY0"/>
                    </a:cxn>
                    <a:cxn ang="0">
                      <a:pos x="connsiteX1" y="connsiteY1"/>
                    </a:cxn>
                    <a:cxn ang="0">
                      <a:pos x="connsiteX2" y="connsiteY2"/>
                    </a:cxn>
                    <a:cxn ang="0">
                      <a:pos x="connsiteX3" y="connsiteY3"/>
                    </a:cxn>
                  </a:cxnLst>
                  <a:rect l="l" t="t" r="r" b="b"/>
                  <a:pathLst>
                    <a:path w="761967" h="3375317">
                      <a:moveTo>
                        <a:pt x="428361" y="0"/>
                      </a:moveTo>
                      <a:lnTo>
                        <a:pt x="761967" y="1935469"/>
                      </a:lnTo>
                      <a:lnTo>
                        <a:pt x="0" y="3375318"/>
                      </a:lnTo>
                      <a:lnTo>
                        <a:pt x="428361"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1" name="Freeform 280"/>
                <p:cNvSpPr/>
                <p:nvPr/>
              </p:nvSpPr>
              <p:spPr bwMode="gray">
                <a:xfrm>
                  <a:off x="1921873" y="2764252"/>
                  <a:ext cx="790796" cy="13488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Lst>
                  <a:ahLst/>
                  <a:cxnLst>
                    <a:cxn ang="0">
                      <a:pos x="connsiteX0" y="connsiteY0"/>
                    </a:cxn>
                    <a:cxn ang="0">
                      <a:pos x="connsiteX1" y="connsiteY1"/>
                    </a:cxn>
                    <a:cxn ang="0">
                      <a:pos x="connsiteX2" y="connsiteY2"/>
                    </a:cxn>
                    <a:cxn ang="0">
                      <a:pos x="connsiteX3" y="connsiteY3"/>
                    </a:cxn>
                  </a:cxnLst>
                  <a:rect l="l" t="t" r="r" b="b"/>
                  <a:pathLst>
                    <a:path w="790796" h="2904993">
                      <a:moveTo>
                        <a:pt x="790796" y="2904994"/>
                      </a:moveTo>
                      <a:lnTo>
                        <a:pt x="761967" y="1"/>
                      </a:lnTo>
                      <a:lnTo>
                        <a:pt x="0" y="1439850"/>
                      </a:lnTo>
                      <a:lnTo>
                        <a:pt x="790796" y="290499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2" name="Freeform 281"/>
                <p:cNvSpPr/>
                <p:nvPr/>
              </p:nvSpPr>
              <p:spPr bwMode="gray">
                <a:xfrm>
                  <a:off x="2685506" y="2415365"/>
                  <a:ext cx="1110089" cy="9912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1110089 w 1110089"/>
                    <a:gd name="connsiteY0" fmla="*/ 0 h 2134732"/>
                    <a:gd name="connsiteX1" fmla="*/ 0 w 1110089"/>
                    <a:gd name="connsiteY1" fmla="*/ 745011 h 2134732"/>
                    <a:gd name="connsiteX2" fmla="*/ 720476 w 1110089"/>
                    <a:gd name="connsiteY2" fmla="*/ 2134733 h 2134732"/>
                    <a:gd name="connsiteX3" fmla="*/ 1110089 w 1110089"/>
                    <a:gd name="connsiteY3" fmla="*/ 0 h 2134732"/>
                  </a:gdLst>
                  <a:ahLst/>
                  <a:cxnLst>
                    <a:cxn ang="0">
                      <a:pos x="connsiteX0" y="connsiteY0"/>
                    </a:cxn>
                    <a:cxn ang="0">
                      <a:pos x="connsiteX1" y="connsiteY1"/>
                    </a:cxn>
                    <a:cxn ang="0">
                      <a:pos x="connsiteX2" y="connsiteY2"/>
                    </a:cxn>
                    <a:cxn ang="0">
                      <a:pos x="connsiteX3" y="connsiteY3"/>
                    </a:cxn>
                  </a:cxnLst>
                  <a:rect l="l" t="t" r="r" b="b"/>
                  <a:pathLst>
                    <a:path w="1110089" h="2134732">
                      <a:moveTo>
                        <a:pt x="1110089" y="0"/>
                      </a:moveTo>
                      <a:lnTo>
                        <a:pt x="0" y="745011"/>
                      </a:lnTo>
                      <a:lnTo>
                        <a:pt x="720476" y="2134733"/>
                      </a:lnTo>
                      <a:lnTo>
                        <a:pt x="1110089" y="0"/>
                      </a:lnTo>
                      <a:close/>
                    </a:path>
                  </a:pathLst>
                </a:custGeom>
                <a:noFill/>
                <a:ln w="6350">
                  <a:solidFill>
                    <a:schemeClr val="accent1">
                      <a:lumMod val="40000"/>
                      <a:lumOff val="6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3" name="Freeform 282"/>
                <p:cNvSpPr/>
                <p:nvPr/>
              </p:nvSpPr>
              <p:spPr bwMode="gray">
                <a:xfrm>
                  <a:off x="3796166" y="2370791"/>
                  <a:ext cx="1218072"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Lst>
                  <a:ahLst/>
                  <a:cxnLst>
                    <a:cxn ang="0">
                      <a:pos x="connsiteX0" y="connsiteY0"/>
                    </a:cxn>
                    <a:cxn ang="0">
                      <a:pos x="connsiteX1" y="connsiteY1"/>
                    </a:cxn>
                    <a:cxn ang="0">
                      <a:pos x="connsiteX2" y="connsiteY2"/>
                    </a:cxn>
                    <a:cxn ang="0">
                      <a:pos x="connsiteX3" y="connsiteY3"/>
                    </a:cxn>
                  </a:cxnLst>
                  <a:rect l="l" t="t" r="r" b="b"/>
                  <a:pathLst>
                    <a:path w="1218072" h="2189684">
                      <a:moveTo>
                        <a:pt x="0" y="106979"/>
                      </a:moveTo>
                      <a:lnTo>
                        <a:pt x="662782" y="2189684"/>
                      </a:lnTo>
                      <a:lnTo>
                        <a:pt x="1218072" y="0"/>
                      </a:lnTo>
                      <a:lnTo>
                        <a:pt x="0" y="106979"/>
                      </a:lnTo>
                      <a:close/>
                    </a:path>
                  </a:pathLst>
                </a:custGeom>
                <a:noFill/>
                <a:ln w="6350">
                  <a:solidFill>
                    <a:schemeClr val="accent1">
                      <a:lumMod val="60000"/>
                      <a:lumOff val="4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4" name="Freeform 283"/>
                <p:cNvSpPr/>
                <p:nvPr/>
              </p:nvSpPr>
              <p:spPr bwMode="gray">
                <a:xfrm>
                  <a:off x="4458393" y="2372688"/>
                  <a:ext cx="986431"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Lst>
                  <a:ahLst/>
                  <a:cxnLst>
                    <a:cxn ang="0">
                      <a:pos x="connsiteX0" y="connsiteY0"/>
                    </a:cxn>
                    <a:cxn ang="0">
                      <a:pos x="connsiteX1" y="connsiteY1"/>
                    </a:cxn>
                    <a:cxn ang="0">
                      <a:pos x="connsiteX2" y="connsiteY2"/>
                    </a:cxn>
                    <a:cxn ang="0">
                      <a:pos x="connsiteX3" y="connsiteY3"/>
                    </a:cxn>
                  </a:cxnLst>
                  <a:rect l="l" t="t" r="r" b="b"/>
                  <a:pathLst>
                    <a:path w="986431" h="2189684">
                      <a:moveTo>
                        <a:pt x="986431" y="2174279"/>
                      </a:moveTo>
                      <a:lnTo>
                        <a:pt x="0" y="2189684"/>
                      </a:lnTo>
                      <a:lnTo>
                        <a:pt x="555290" y="0"/>
                      </a:lnTo>
                      <a:lnTo>
                        <a:pt x="986431" y="2174279"/>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5" name="Freeform 284"/>
                <p:cNvSpPr/>
                <p:nvPr/>
              </p:nvSpPr>
              <p:spPr bwMode="gray">
                <a:xfrm>
                  <a:off x="3860431" y="3392097"/>
                  <a:ext cx="1226957" cy="9941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Lst>
                  <a:ahLst/>
                  <a:cxnLst>
                    <a:cxn ang="0">
                      <a:pos x="connsiteX0" y="connsiteY0"/>
                    </a:cxn>
                    <a:cxn ang="0">
                      <a:pos x="connsiteX1" y="connsiteY1"/>
                    </a:cxn>
                    <a:cxn ang="0">
                      <a:pos x="connsiteX2" y="connsiteY2"/>
                    </a:cxn>
                    <a:cxn ang="0">
                      <a:pos x="connsiteX3" y="connsiteY3"/>
                    </a:cxn>
                  </a:cxnLst>
                  <a:rect l="l" t="t" r="r" b="b"/>
                  <a:pathLst>
                    <a:path w="1226957" h="2141073">
                      <a:moveTo>
                        <a:pt x="0" y="2141073"/>
                      </a:moveTo>
                      <a:lnTo>
                        <a:pt x="592405" y="0"/>
                      </a:lnTo>
                      <a:lnTo>
                        <a:pt x="1226957" y="2099754"/>
                      </a:lnTo>
                      <a:lnTo>
                        <a:pt x="0" y="2141073"/>
                      </a:lnTo>
                      <a:close/>
                    </a:path>
                  </a:pathLst>
                </a:custGeom>
                <a:noFill/>
                <a:ln w="6350">
                  <a:gradFill flip="none" rotWithShape="1">
                    <a:gsLst>
                      <a:gs pos="0">
                        <a:schemeClr val="accent1"/>
                      </a:gs>
                      <a:gs pos="50000">
                        <a:schemeClr val="accent1">
                          <a:tint val="44500"/>
                          <a:satMod val="160000"/>
                        </a:schemeClr>
                      </a:gs>
                      <a:gs pos="100000">
                        <a:schemeClr val="accent1">
                          <a:tint val="23500"/>
                          <a:satMod val="1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6" name="Freeform 285"/>
                <p:cNvSpPr/>
                <p:nvPr/>
              </p:nvSpPr>
              <p:spPr bwMode="gray">
                <a:xfrm>
                  <a:off x="3404893" y="3389684"/>
                  <a:ext cx="1047944" cy="9961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Lst>
                  <a:ahLst/>
                  <a:cxnLst>
                    <a:cxn ang="0">
                      <a:pos x="connsiteX0" y="connsiteY0"/>
                    </a:cxn>
                    <a:cxn ang="0">
                      <a:pos x="connsiteX1" y="connsiteY1"/>
                    </a:cxn>
                    <a:cxn ang="0">
                      <a:pos x="connsiteX2" y="connsiteY2"/>
                    </a:cxn>
                    <a:cxn ang="0">
                      <a:pos x="connsiteX3" y="connsiteY3"/>
                    </a:cxn>
                  </a:cxnLst>
                  <a:rect l="l" t="t" r="r" b="b"/>
                  <a:pathLst>
                    <a:path w="1047944" h="2145251">
                      <a:moveTo>
                        <a:pt x="462189" y="2145251"/>
                      </a:moveTo>
                      <a:lnTo>
                        <a:pt x="1047944" y="0"/>
                      </a:lnTo>
                      <a:lnTo>
                        <a:pt x="0" y="36418"/>
                      </a:lnTo>
                      <a:lnTo>
                        <a:pt x="462189" y="214525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7" name="Freeform 286"/>
                <p:cNvSpPr/>
                <p:nvPr/>
              </p:nvSpPr>
              <p:spPr bwMode="gray">
                <a:xfrm>
                  <a:off x="3858215" y="4369934"/>
                  <a:ext cx="1226957" cy="73740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Lst>
                  <a:ahLst/>
                  <a:cxnLst>
                    <a:cxn ang="0">
                      <a:pos x="connsiteX0" y="connsiteY0"/>
                    </a:cxn>
                    <a:cxn ang="0">
                      <a:pos x="connsiteX1" y="connsiteY1"/>
                    </a:cxn>
                    <a:cxn ang="0">
                      <a:pos x="connsiteX2" y="connsiteY2"/>
                    </a:cxn>
                    <a:cxn ang="0">
                      <a:pos x="connsiteX3" y="connsiteY3"/>
                    </a:cxn>
                  </a:cxnLst>
                  <a:rect l="l" t="t" r="r" b="b"/>
                  <a:pathLst>
                    <a:path w="1226957" h="1588095">
                      <a:moveTo>
                        <a:pt x="0" y="41319"/>
                      </a:moveTo>
                      <a:lnTo>
                        <a:pt x="485461" y="1588095"/>
                      </a:lnTo>
                      <a:lnTo>
                        <a:pt x="1226957" y="0"/>
                      </a:lnTo>
                      <a:lnTo>
                        <a:pt x="0" y="4131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8" name="Freeform 287"/>
                <p:cNvSpPr/>
                <p:nvPr/>
              </p:nvSpPr>
              <p:spPr bwMode="gray">
                <a:xfrm>
                  <a:off x="4339796" y="5108319"/>
                  <a:ext cx="1325604"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Lst>
                  <a:ahLst/>
                  <a:cxnLst>
                    <a:cxn ang="0">
                      <a:pos x="connsiteX0" y="connsiteY0"/>
                    </a:cxn>
                    <a:cxn ang="0">
                      <a:pos x="connsiteX1" y="connsiteY1"/>
                    </a:cxn>
                    <a:cxn ang="0">
                      <a:pos x="connsiteX2" y="connsiteY2"/>
                    </a:cxn>
                    <a:cxn ang="0">
                      <a:pos x="connsiteX3" y="connsiteY3"/>
                    </a:cxn>
                  </a:cxnLst>
                  <a:rect l="l" t="t" r="r" b="b"/>
                  <a:pathLst>
                    <a:path w="1325604" h="1809624">
                      <a:moveTo>
                        <a:pt x="1325604" y="171861"/>
                      </a:moveTo>
                      <a:lnTo>
                        <a:pt x="0" y="-1"/>
                      </a:lnTo>
                      <a:lnTo>
                        <a:pt x="251600" y="1809624"/>
                      </a:lnTo>
                      <a:lnTo>
                        <a:pt x="1325604" y="171861"/>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9" name="Freeform 288"/>
                <p:cNvSpPr/>
                <p:nvPr/>
              </p:nvSpPr>
              <p:spPr bwMode="gray">
                <a:xfrm>
                  <a:off x="3188763" y="5108319"/>
                  <a:ext cx="1404298"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407623"/>
                    <a:gd name="connsiteY0" fmla="*/ 1174139 h 1809624"/>
                    <a:gd name="connsiteX1" fmla="*/ 1156023 w 1407623"/>
                    <a:gd name="connsiteY1" fmla="*/ -1 h 1809624"/>
                    <a:gd name="connsiteX2" fmla="*/ 1407623 w 1407623"/>
                    <a:gd name="connsiteY2" fmla="*/ 1809624 h 1809624"/>
                    <a:gd name="connsiteX3" fmla="*/ 0 w 1407623"/>
                    <a:gd name="connsiteY3" fmla="*/ 1174139 h 1809624"/>
                    <a:gd name="connsiteX0" fmla="*/ 0 w 1404298"/>
                    <a:gd name="connsiteY0" fmla="*/ 1166978 h 1809624"/>
                    <a:gd name="connsiteX1" fmla="*/ 1152698 w 1404298"/>
                    <a:gd name="connsiteY1" fmla="*/ -1 h 1809624"/>
                    <a:gd name="connsiteX2" fmla="*/ 1404298 w 1404298"/>
                    <a:gd name="connsiteY2" fmla="*/ 1809624 h 1809624"/>
                    <a:gd name="connsiteX3" fmla="*/ 0 w 1404298"/>
                    <a:gd name="connsiteY3" fmla="*/ 1166978 h 1809624"/>
                  </a:gdLst>
                  <a:ahLst/>
                  <a:cxnLst>
                    <a:cxn ang="0">
                      <a:pos x="connsiteX0" y="connsiteY0"/>
                    </a:cxn>
                    <a:cxn ang="0">
                      <a:pos x="connsiteX1" y="connsiteY1"/>
                    </a:cxn>
                    <a:cxn ang="0">
                      <a:pos x="connsiteX2" y="connsiteY2"/>
                    </a:cxn>
                    <a:cxn ang="0">
                      <a:pos x="connsiteX3" y="connsiteY3"/>
                    </a:cxn>
                  </a:cxnLst>
                  <a:rect l="l" t="t" r="r" b="b"/>
                  <a:pathLst>
                    <a:path w="1404298" h="1809624">
                      <a:moveTo>
                        <a:pt x="0" y="1166978"/>
                      </a:moveTo>
                      <a:lnTo>
                        <a:pt x="1152698" y="-1"/>
                      </a:lnTo>
                      <a:lnTo>
                        <a:pt x="1404298" y="1809624"/>
                      </a:lnTo>
                      <a:lnTo>
                        <a:pt x="0" y="1166978"/>
                      </a:lnTo>
                      <a:close/>
                    </a:path>
                  </a:pathLst>
                </a:cu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0" name="Freeform 289"/>
                <p:cNvSpPr/>
                <p:nvPr/>
              </p:nvSpPr>
              <p:spPr bwMode="gray">
                <a:xfrm>
                  <a:off x="3188762" y="4950240"/>
                  <a:ext cx="1161405" cy="69525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381023"/>
                    <a:gd name="connsiteY0" fmla="*/ 885856 h 1444414"/>
                    <a:gd name="connsiteX1" fmla="*/ 182880 w 1381023"/>
                    <a:gd name="connsiteY1" fmla="*/ 0 h 1444414"/>
                    <a:gd name="connsiteX2" fmla="*/ 1381023 w 1381023"/>
                    <a:gd name="connsiteY2" fmla="*/ 1444414 h 1444414"/>
                    <a:gd name="connsiteX3" fmla="*/ 0 w 1381023"/>
                    <a:gd name="connsiteY3" fmla="*/ 885856 h 1444414"/>
                    <a:gd name="connsiteX0" fmla="*/ 0 w 1405401"/>
                    <a:gd name="connsiteY0" fmla="*/ 794608 h 1444414"/>
                    <a:gd name="connsiteX1" fmla="*/ 207258 w 1405401"/>
                    <a:gd name="connsiteY1" fmla="*/ 0 h 1444414"/>
                    <a:gd name="connsiteX2" fmla="*/ 1405401 w 1405401"/>
                    <a:gd name="connsiteY2" fmla="*/ 1444414 h 1444414"/>
                    <a:gd name="connsiteX3" fmla="*/ 0 w 1405401"/>
                    <a:gd name="connsiteY3" fmla="*/ 794608 h 1444414"/>
                    <a:gd name="connsiteX0" fmla="*/ 0 w 1405401"/>
                    <a:gd name="connsiteY0" fmla="*/ 929841 h 1579647"/>
                    <a:gd name="connsiteX1" fmla="*/ 233859 w 1405401"/>
                    <a:gd name="connsiteY1" fmla="*/ 0 h 1579647"/>
                    <a:gd name="connsiteX2" fmla="*/ 1405401 w 1405401"/>
                    <a:gd name="connsiteY2" fmla="*/ 1579647 h 1579647"/>
                    <a:gd name="connsiteX3" fmla="*/ 0 w 1405401"/>
                    <a:gd name="connsiteY3" fmla="*/ 929841 h 1579647"/>
                    <a:gd name="connsiteX0" fmla="*/ 0 w 1161406"/>
                    <a:gd name="connsiteY0" fmla="*/ 1158991 h 1158990"/>
                    <a:gd name="connsiteX1" fmla="*/ 233859 w 1161406"/>
                    <a:gd name="connsiteY1" fmla="*/ 229150 h 1158990"/>
                    <a:gd name="connsiteX2" fmla="*/ 1161406 w 1161406"/>
                    <a:gd name="connsiteY2" fmla="*/ 0 h 1158990"/>
                    <a:gd name="connsiteX3" fmla="*/ 0 w 1161406"/>
                    <a:gd name="connsiteY3" fmla="*/ 1158991 h 1158990"/>
                    <a:gd name="connsiteX0" fmla="*/ 0 w 1161406"/>
                    <a:gd name="connsiteY0" fmla="*/ 1497325 h 1497324"/>
                    <a:gd name="connsiteX1" fmla="*/ 67659 w 1161406"/>
                    <a:gd name="connsiteY1" fmla="*/ 0 h 1497324"/>
                    <a:gd name="connsiteX2" fmla="*/ 1161406 w 1161406"/>
                    <a:gd name="connsiteY2" fmla="*/ 338334 h 1497324"/>
                    <a:gd name="connsiteX3" fmla="*/ 0 w 1161406"/>
                    <a:gd name="connsiteY3" fmla="*/ 1497325 h 1497324"/>
                  </a:gdLst>
                  <a:ahLst/>
                  <a:cxnLst>
                    <a:cxn ang="0">
                      <a:pos x="connsiteX0" y="connsiteY0"/>
                    </a:cxn>
                    <a:cxn ang="0">
                      <a:pos x="connsiteX1" y="connsiteY1"/>
                    </a:cxn>
                    <a:cxn ang="0">
                      <a:pos x="connsiteX2" y="connsiteY2"/>
                    </a:cxn>
                    <a:cxn ang="0">
                      <a:pos x="connsiteX3" y="connsiteY3"/>
                    </a:cxn>
                  </a:cxnLst>
                  <a:rect l="l" t="t" r="r" b="b"/>
                  <a:pathLst>
                    <a:path w="1161406" h="1497324">
                      <a:moveTo>
                        <a:pt x="0" y="1497325"/>
                      </a:moveTo>
                      <a:lnTo>
                        <a:pt x="67659" y="0"/>
                      </a:lnTo>
                      <a:lnTo>
                        <a:pt x="1161406" y="338334"/>
                      </a:lnTo>
                      <a:lnTo>
                        <a:pt x="0" y="1497325"/>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1" name="Freeform 290"/>
                <p:cNvSpPr/>
                <p:nvPr/>
              </p:nvSpPr>
              <p:spPr bwMode="gray">
                <a:xfrm>
                  <a:off x="2712668" y="3405682"/>
                  <a:ext cx="1149994" cy="9792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Lst>
                  <a:ahLst/>
                  <a:cxnLst>
                    <a:cxn ang="0">
                      <a:pos x="connsiteX0" y="connsiteY0"/>
                    </a:cxn>
                    <a:cxn ang="0">
                      <a:pos x="connsiteX1" y="connsiteY1"/>
                    </a:cxn>
                    <a:cxn ang="0">
                      <a:pos x="connsiteX2" y="connsiteY2"/>
                    </a:cxn>
                    <a:cxn ang="0">
                      <a:pos x="connsiteX3" y="connsiteY3"/>
                    </a:cxn>
                  </a:cxnLst>
                  <a:rect l="l" t="t" r="r" b="b"/>
                  <a:pathLst>
                    <a:path w="1149994" h="2108833">
                      <a:moveTo>
                        <a:pt x="1149994" y="2108833"/>
                      </a:moveTo>
                      <a:lnTo>
                        <a:pt x="0" y="1523594"/>
                      </a:lnTo>
                      <a:lnTo>
                        <a:pt x="687805" y="0"/>
                      </a:lnTo>
                      <a:lnTo>
                        <a:pt x="1149994" y="2108833"/>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2" name="Freeform 291"/>
                <p:cNvSpPr/>
                <p:nvPr/>
              </p:nvSpPr>
              <p:spPr bwMode="gray">
                <a:xfrm>
                  <a:off x="2712669" y="4111689"/>
                  <a:ext cx="1149994" cy="83604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1149994 w 1149994"/>
                    <a:gd name="connsiteY0" fmla="*/ 585239 h 1800535"/>
                    <a:gd name="connsiteX1" fmla="*/ 0 w 1149994"/>
                    <a:gd name="connsiteY1" fmla="*/ 0 h 1800535"/>
                    <a:gd name="connsiteX2" fmla="*/ 537343 w 1149994"/>
                    <a:gd name="connsiteY2" fmla="*/ 1800535 h 1800535"/>
                    <a:gd name="connsiteX3" fmla="*/ 1149994 w 1149994"/>
                    <a:gd name="connsiteY3" fmla="*/ 585239 h 1800535"/>
                  </a:gdLst>
                  <a:ahLst/>
                  <a:cxnLst>
                    <a:cxn ang="0">
                      <a:pos x="connsiteX0" y="connsiteY0"/>
                    </a:cxn>
                    <a:cxn ang="0">
                      <a:pos x="connsiteX1" y="connsiteY1"/>
                    </a:cxn>
                    <a:cxn ang="0">
                      <a:pos x="connsiteX2" y="connsiteY2"/>
                    </a:cxn>
                    <a:cxn ang="0">
                      <a:pos x="connsiteX3" y="connsiteY3"/>
                    </a:cxn>
                  </a:cxnLst>
                  <a:rect l="l" t="t" r="r" b="b"/>
                  <a:pathLst>
                    <a:path w="1149994" h="1800535">
                      <a:moveTo>
                        <a:pt x="1149994" y="585239"/>
                      </a:moveTo>
                      <a:lnTo>
                        <a:pt x="0" y="0"/>
                      </a:lnTo>
                      <a:lnTo>
                        <a:pt x="537343" y="1800535"/>
                      </a:lnTo>
                      <a:lnTo>
                        <a:pt x="1149994" y="58523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3" name="Freeform 292"/>
                <p:cNvSpPr/>
                <p:nvPr/>
              </p:nvSpPr>
              <p:spPr bwMode="gray">
                <a:xfrm>
                  <a:off x="1921873" y="3434819"/>
                  <a:ext cx="798071" cy="127409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425640 w 798071"/>
                    <a:gd name="connsiteY0" fmla="*/ 2743931 h 2743931"/>
                    <a:gd name="connsiteX1" fmla="*/ 798071 w 798071"/>
                    <a:gd name="connsiteY1" fmla="*/ 1467514 h 2743931"/>
                    <a:gd name="connsiteX2" fmla="*/ 0 w 798071"/>
                    <a:gd name="connsiteY2" fmla="*/ 0 h 2743931"/>
                    <a:gd name="connsiteX3" fmla="*/ 425640 w 798071"/>
                    <a:gd name="connsiteY3" fmla="*/ 2743931 h 2743931"/>
                  </a:gdLst>
                  <a:ahLst/>
                  <a:cxnLst>
                    <a:cxn ang="0">
                      <a:pos x="connsiteX0" y="connsiteY0"/>
                    </a:cxn>
                    <a:cxn ang="0">
                      <a:pos x="connsiteX1" y="connsiteY1"/>
                    </a:cxn>
                    <a:cxn ang="0">
                      <a:pos x="connsiteX2" y="connsiteY2"/>
                    </a:cxn>
                    <a:cxn ang="0">
                      <a:pos x="connsiteX3" y="connsiteY3"/>
                    </a:cxn>
                  </a:cxnLst>
                  <a:rect l="l" t="t" r="r" b="b"/>
                  <a:pathLst>
                    <a:path w="798071" h="2743931">
                      <a:moveTo>
                        <a:pt x="425640" y="2743931"/>
                      </a:moveTo>
                      <a:lnTo>
                        <a:pt x="798071" y="1467514"/>
                      </a:lnTo>
                      <a:lnTo>
                        <a:pt x="0" y="0"/>
                      </a:lnTo>
                      <a:lnTo>
                        <a:pt x="425640" y="274393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4" name="Freeform 293"/>
                <p:cNvSpPr/>
                <p:nvPr/>
              </p:nvSpPr>
              <p:spPr bwMode="gray">
                <a:xfrm>
                  <a:off x="2349156" y="4709147"/>
                  <a:ext cx="918201" cy="9416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0 w 1080187"/>
                    <a:gd name="connsiteY0" fmla="*/ 0 h 2027922"/>
                    <a:gd name="connsiteX1" fmla="*/ 837924 w 1080187"/>
                    <a:gd name="connsiteY1" fmla="*/ 2027921 h 2027922"/>
                    <a:gd name="connsiteX2" fmla="*/ 1080187 w 1080187"/>
                    <a:gd name="connsiteY2" fmla="*/ 1094816 h 2027922"/>
                    <a:gd name="connsiteX3" fmla="*/ 0 w 1080187"/>
                    <a:gd name="connsiteY3" fmla="*/ 0 h 2027922"/>
                    <a:gd name="connsiteX0" fmla="*/ 0 w 918201"/>
                    <a:gd name="connsiteY0" fmla="*/ 0 h 2027922"/>
                    <a:gd name="connsiteX1" fmla="*/ 837924 w 918201"/>
                    <a:gd name="connsiteY1" fmla="*/ 2027921 h 2027922"/>
                    <a:gd name="connsiteX2" fmla="*/ 918201 w 918201"/>
                    <a:gd name="connsiteY2" fmla="*/ 503240 h 2027922"/>
                    <a:gd name="connsiteX3" fmla="*/ 0 w 918201"/>
                    <a:gd name="connsiteY3" fmla="*/ 0 h 2027922"/>
                  </a:gdLst>
                  <a:ahLst/>
                  <a:cxnLst>
                    <a:cxn ang="0">
                      <a:pos x="connsiteX0" y="connsiteY0"/>
                    </a:cxn>
                    <a:cxn ang="0">
                      <a:pos x="connsiteX1" y="connsiteY1"/>
                    </a:cxn>
                    <a:cxn ang="0">
                      <a:pos x="connsiteX2" y="connsiteY2"/>
                    </a:cxn>
                    <a:cxn ang="0">
                      <a:pos x="connsiteX3" y="connsiteY3"/>
                    </a:cxn>
                  </a:cxnLst>
                  <a:rect l="l" t="t" r="r" b="b"/>
                  <a:pathLst>
                    <a:path w="918201" h="2027922">
                      <a:moveTo>
                        <a:pt x="0" y="0"/>
                      </a:moveTo>
                      <a:lnTo>
                        <a:pt x="837924" y="2027921"/>
                      </a:lnTo>
                      <a:lnTo>
                        <a:pt x="918201" y="503240"/>
                      </a:lnTo>
                      <a:lnTo>
                        <a:pt x="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5" name="Freeform 294"/>
                <p:cNvSpPr/>
                <p:nvPr/>
              </p:nvSpPr>
              <p:spPr bwMode="gray">
                <a:xfrm>
                  <a:off x="5670532" y="4586591"/>
                  <a:ext cx="1051281" cy="95037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0 w 1051281"/>
                    <a:gd name="connsiteY0" fmla="*/ 1316510 h 2046740"/>
                    <a:gd name="connsiteX1" fmla="*/ 1051281 w 1051281"/>
                    <a:gd name="connsiteY1" fmla="*/ 0 h 2046740"/>
                    <a:gd name="connsiteX2" fmla="*/ 359628 w 1051281"/>
                    <a:gd name="connsiteY2" fmla="*/ 2046739 h 2046740"/>
                    <a:gd name="connsiteX3" fmla="*/ 0 w 1051281"/>
                    <a:gd name="connsiteY3" fmla="*/ 1316510 h 2046740"/>
                  </a:gdLst>
                  <a:ahLst/>
                  <a:cxnLst>
                    <a:cxn ang="0">
                      <a:pos x="connsiteX0" y="connsiteY0"/>
                    </a:cxn>
                    <a:cxn ang="0">
                      <a:pos x="connsiteX1" y="connsiteY1"/>
                    </a:cxn>
                    <a:cxn ang="0">
                      <a:pos x="connsiteX2" y="connsiteY2"/>
                    </a:cxn>
                    <a:cxn ang="0">
                      <a:pos x="connsiteX3" y="connsiteY3"/>
                    </a:cxn>
                  </a:cxnLst>
                  <a:rect l="l" t="t" r="r" b="b"/>
                  <a:pathLst>
                    <a:path w="1051281" h="2046740">
                      <a:moveTo>
                        <a:pt x="0" y="1316510"/>
                      </a:moveTo>
                      <a:lnTo>
                        <a:pt x="1051281" y="0"/>
                      </a:lnTo>
                      <a:lnTo>
                        <a:pt x="359628" y="2046739"/>
                      </a:lnTo>
                      <a:lnTo>
                        <a:pt x="0" y="131651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6" name="Freeform 295"/>
                <p:cNvSpPr/>
                <p:nvPr/>
              </p:nvSpPr>
              <p:spPr bwMode="gray">
                <a:xfrm>
                  <a:off x="4593060" y="5193028"/>
                  <a:ext cx="1431967" cy="75556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1072339 w 1431967"/>
                    <a:gd name="connsiteY0" fmla="*/ 0 h 1627195"/>
                    <a:gd name="connsiteX1" fmla="*/ 0 w 1431967"/>
                    <a:gd name="connsiteY1" fmla="*/ 1627195 h 1627195"/>
                    <a:gd name="connsiteX2" fmla="*/ 1431967 w 1431967"/>
                    <a:gd name="connsiteY2" fmla="*/ 730229 h 1627195"/>
                    <a:gd name="connsiteX3" fmla="*/ 1072339 w 1431967"/>
                    <a:gd name="connsiteY3" fmla="*/ 0 h 1627195"/>
                  </a:gdLst>
                  <a:ahLst/>
                  <a:cxnLst>
                    <a:cxn ang="0">
                      <a:pos x="connsiteX0" y="connsiteY0"/>
                    </a:cxn>
                    <a:cxn ang="0">
                      <a:pos x="connsiteX1" y="connsiteY1"/>
                    </a:cxn>
                    <a:cxn ang="0">
                      <a:pos x="connsiteX2" y="connsiteY2"/>
                    </a:cxn>
                    <a:cxn ang="0">
                      <a:pos x="connsiteX3" y="connsiteY3"/>
                    </a:cxn>
                  </a:cxnLst>
                  <a:rect l="l" t="t" r="r" b="b"/>
                  <a:pathLst>
                    <a:path w="1431967" h="1627195">
                      <a:moveTo>
                        <a:pt x="1072339" y="0"/>
                      </a:moveTo>
                      <a:lnTo>
                        <a:pt x="0" y="1627195"/>
                      </a:lnTo>
                      <a:lnTo>
                        <a:pt x="1431967" y="730229"/>
                      </a:lnTo>
                      <a:lnTo>
                        <a:pt x="1072339"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7" name="Freeform 296"/>
                <p:cNvSpPr/>
                <p:nvPr/>
              </p:nvSpPr>
              <p:spPr bwMode="gray">
                <a:xfrm flipV="1">
                  <a:off x="3600149" y="685831"/>
                  <a:ext cx="1692816" cy="17573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Lst>
                  <a:ahLst/>
                  <a:cxnLst>
                    <a:cxn ang="0">
                      <a:pos x="connsiteX0" y="connsiteY0"/>
                    </a:cxn>
                    <a:cxn ang="0">
                      <a:pos x="connsiteX1" y="connsiteY1"/>
                    </a:cxn>
                    <a:cxn ang="0">
                      <a:pos x="connsiteX2" y="connsiteY2"/>
                    </a:cxn>
                    <a:cxn ang="0">
                      <a:pos x="connsiteX3" y="connsiteY3"/>
                    </a:cxn>
                  </a:cxnLst>
                  <a:rect l="l" t="t" r="r" b="b"/>
                  <a:pathLst>
                    <a:path w="1692816" h="1153457">
                      <a:moveTo>
                        <a:pt x="0" y="7701"/>
                      </a:moveTo>
                      <a:lnTo>
                        <a:pt x="1692816" y="0"/>
                      </a:lnTo>
                      <a:lnTo>
                        <a:pt x="829394" y="1153457"/>
                      </a:lnTo>
                      <a:lnTo>
                        <a:pt x="0" y="770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37" name="Oval 236"/>
              <p:cNvSpPr/>
              <p:nvPr/>
            </p:nvSpPr>
            <p:spPr bwMode="gray">
              <a:xfrm>
                <a:off x="5328681" y="3253322"/>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38" name="Oval 237"/>
              <p:cNvSpPr/>
              <p:nvPr/>
            </p:nvSpPr>
            <p:spPr bwMode="gray">
              <a:xfrm>
                <a:off x="4350168" y="3266266"/>
                <a:ext cx="228600" cy="228600"/>
              </a:xfrm>
              <a:prstGeom prst="ellipse">
                <a:avLst/>
              </a:prstGeom>
              <a:solidFill>
                <a:schemeClr val="accent1">
                  <a:lumMod val="60000"/>
                  <a:lumOff val="40000"/>
                  <a:alpha val="89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39" name="Oval 238"/>
              <p:cNvSpPr/>
              <p:nvPr/>
            </p:nvSpPr>
            <p:spPr bwMode="gray">
              <a:xfrm>
                <a:off x="3301962" y="330054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0" name="Oval 239"/>
              <p:cNvSpPr/>
              <p:nvPr/>
            </p:nvSpPr>
            <p:spPr bwMode="gray">
              <a:xfrm>
                <a:off x="4897549" y="226595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1" name="Oval 240"/>
              <p:cNvSpPr/>
              <p:nvPr/>
            </p:nvSpPr>
            <p:spPr bwMode="gray">
              <a:xfrm>
                <a:off x="3685198" y="231732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2" name="Oval 241"/>
              <p:cNvSpPr/>
              <p:nvPr/>
            </p:nvSpPr>
            <p:spPr bwMode="gray">
              <a:xfrm>
                <a:off x="3745787" y="4252950"/>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3" name="Oval 242"/>
              <p:cNvSpPr/>
              <p:nvPr/>
            </p:nvSpPr>
            <p:spPr bwMode="gray">
              <a:xfrm>
                <a:off x="4938245" y="4263775"/>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4" name="Oval 243"/>
              <p:cNvSpPr/>
              <p:nvPr/>
            </p:nvSpPr>
            <p:spPr bwMode="gray">
              <a:xfrm>
                <a:off x="6055899" y="259936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5" name="Oval 244"/>
              <p:cNvSpPr/>
              <p:nvPr/>
            </p:nvSpPr>
            <p:spPr bwMode="gray">
              <a:xfrm>
                <a:off x="5483328" y="1561467"/>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6" name="Oval 245"/>
              <p:cNvSpPr/>
              <p:nvPr/>
            </p:nvSpPr>
            <p:spPr bwMode="gray">
              <a:xfrm>
                <a:off x="4324681" y="131076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7" name="Oval 246"/>
              <p:cNvSpPr/>
              <p:nvPr/>
            </p:nvSpPr>
            <p:spPr bwMode="gray">
              <a:xfrm>
                <a:off x="3188225" y="160449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8" name="Oval 247"/>
              <p:cNvSpPr/>
              <p:nvPr/>
            </p:nvSpPr>
            <p:spPr bwMode="gray">
              <a:xfrm>
                <a:off x="2604217" y="268524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9" name="Oval 248"/>
              <p:cNvSpPr/>
              <p:nvPr/>
            </p:nvSpPr>
            <p:spPr bwMode="gray">
              <a:xfrm>
                <a:off x="2644576" y="4019250"/>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0" name="Oval 249"/>
              <p:cNvSpPr/>
              <p:nvPr/>
            </p:nvSpPr>
            <p:spPr bwMode="gray">
              <a:xfrm>
                <a:off x="3185735" y="485439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1" name="Oval 250"/>
              <p:cNvSpPr/>
              <p:nvPr/>
            </p:nvSpPr>
            <p:spPr bwMode="gray">
              <a:xfrm>
                <a:off x="4256719" y="500162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2" name="Oval 251"/>
              <p:cNvSpPr/>
              <p:nvPr/>
            </p:nvSpPr>
            <p:spPr bwMode="gray">
              <a:xfrm>
                <a:off x="5554214" y="5083829"/>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3" name="Oval 252"/>
              <p:cNvSpPr/>
              <p:nvPr/>
            </p:nvSpPr>
            <p:spPr bwMode="gray">
              <a:xfrm>
                <a:off x="6165944" y="385487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4" name="Oval 253"/>
              <p:cNvSpPr/>
              <p:nvPr/>
            </p:nvSpPr>
            <p:spPr bwMode="gray">
              <a:xfrm>
                <a:off x="6544639" y="174969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5" name="Oval 254"/>
              <p:cNvSpPr/>
              <p:nvPr/>
            </p:nvSpPr>
            <p:spPr bwMode="gray">
              <a:xfrm>
                <a:off x="6962024" y="322091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6" name="Oval 255"/>
              <p:cNvSpPr/>
              <p:nvPr/>
            </p:nvSpPr>
            <p:spPr bwMode="gray">
              <a:xfrm>
                <a:off x="6687766" y="455498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7" name="Oval 256"/>
              <p:cNvSpPr/>
              <p:nvPr/>
            </p:nvSpPr>
            <p:spPr bwMode="gray">
              <a:xfrm>
                <a:off x="5985493" y="54852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8" name="Oval 257"/>
              <p:cNvSpPr/>
              <p:nvPr/>
            </p:nvSpPr>
            <p:spPr bwMode="gray">
              <a:xfrm>
                <a:off x="4553999" y="59019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9" name="Oval 258"/>
              <p:cNvSpPr/>
              <p:nvPr/>
            </p:nvSpPr>
            <p:spPr bwMode="gray">
              <a:xfrm>
                <a:off x="3152634" y="5607996"/>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0" name="Oval 259"/>
              <p:cNvSpPr/>
              <p:nvPr/>
            </p:nvSpPr>
            <p:spPr bwMode="gray">
              <a:xfrm>
                <a:off x="2324911" y="466329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1" name="Oval 260"/>
              <p:cNvSpPr/>
              <p:nvPr/>
            </p:nvSpPr>
            <p:spPr bwMode="gray">
              <a:xfrm>
                <a:off x="1887166" y="338416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2" name="Oval 261"/>
              <p:cNvSpPr/>
              <p:nvPr/>
            </p:nvSpPr>
            <p:spPr bwMode="gray">
              <a:xfrm>
                <a:off x="2305455" y="182004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3" name="Oval 262"/>
              <p:cNvSpPr/>
              <p:nvPr/>
            </p:nvSpPr>
            <p:spPr bwMode="gray">
              <a:xfrm>
                <a:off x="3550473" y="826851"/>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4" name="Oval 263"/>
              <p:cNvSpPr/>
              <p:nvPr/>
            </p:nvSpPr>
            <p:spPr bwMode="gray">
              <a:xfrm>
                <a:off x="4398254" y="65661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5" name="Oval 264"/>
              <p:cNvSpPr/>
              <p:nvPr/>
            </p:nvSpPr>
            <p:spPr bwMode="gray">
              <a:xfrm>
                <a:off x="5249781" y="82801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nvGrpSpPr>
            <p:cNvPr id="198" name="Group 231"/>
            <p:cNvGrpSpPr/>
            <p:nvPr/>
          </p:nvGrpSpPr>
          <p:grpSpPr bwMode="gray">
            <a:xfrm>
              <a:off x="7072800" y="2959418"/>
              <a:ext cx="1694218" cy="1695640"/>
              <a:chOff x="1691428" y="548451"/>
              <a:chExt cx="5596510" cy="5601206"/>
            </a:xfrm>
          </p:grpSpPr>
          <p:grpSp>
            <p:nvGrpSpPr>
              <p:cNvPr id="199" name="Group 232"/>
              <p:cNvGrpSpPr/>
              <p:nvPr/>
            </p:nvGrpSpPr>
            <p:grpSpPr bwMode="gray">
              <a:xfrm>
                <a:off x="1865970" y="676854"/>
                <a:ext cx="5240354" cy="5289923"/>
                <a:chOff x="1865970" y="676854"/>
                <a:chExt cx="5240354" cy="5289923"/>
              </a:xfrm>
            </p:grpSpPr>
            <p:sp>
              <p:nvSpPr>
                <p:cNvPr id="216" name="Freeform 215"/>
                <p:cNvSpPr/>
                <p:nvPr/>
              </p:nvSpPr>
              <p:spPr bwMode="gray">
                <a:xfrm>
                  <a:off x="2743200" y="1609725"/>
                  <a:ext cx="1943100"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Lst>
                  <a:ahLst/>
                  <a:cxnLst>
                    <a:cxn ang="0">
                      <a:pos x="connsiteX0" y="connsiteY0"/>
                    </a:cxn>
                    <a:cxn ang="0">
                      <a:pos x="connsiteX1" y="connsiteY1"/>
                    </a:cxn>
                    <a:cxn ang="0">
                      <a:pos x="connsiteX2" y="connsiteY2"/>
                    </a:cxn>
                    <a:cxn ang="0">
                      <a:pos x="connsiteX3" y="connsiteY3"/>
                    </a:cxn>
                  </a:cxnLst>
                  <a:rect l="l" t="t" r="r" b="b"/>
                  <a:pathLst>
                    <a:path w="1943100" h="1924050">
                      <a:moveTo>
                        <a:pt x="1885950" y="0"/>
                      </a:moveTo>
                      <a:lnTo>
                        <a:pt x="0" y="1362075"/>
                      </a:lnTo>
                      <a:lnTo>
                        <a:pt x="1943100" y="1924050"/>
                      </a:lnTo>
                      <a:lnTo>
                        <a:pt x="1885950" y="0"/>
                      </a:lnTo>
                      <a:close/>
                    </a:path>
                  </a:pathLst>
                </a:custGeom>
                <a:noFill/>
                <a:ln w="12700">
                  <a:gradFill flip="none" rotWithShape="1">
                    <a:gsLst>
                      <a:gs pos="31000">
                        <a:schemeClr val="accent1">
                          <a:lumMod val="75000"/>
                        </a:schemeClr>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7" name="Freeform 216"/>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12700">
                  <a:gradFill flip="none" rotWithShape="1">
                    <a:gsLst>
                      <a:gs pos="47000">
                        <a:schemeClr val="accent1">
                          <a:lumMod val="75000"/>
                        </a:schemeClr>
                      </a:gs>
                      <a:gs pos="100000">
                        <a:schemeClr val="accent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8" name="Freeform 217"/>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9" name="Freeform 218"/>
                <p:cNvSpPr/>
                <p:nvPr/>
              </p:nvSpPr>
              <p:spPr bwMode="gray">
                <a:xfrm>
                  <a:off x="1869688" y="1295400"/>
                  <a:ext cx="1069721" cy="167829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Lst>
                  <a:ahLst/>
                  <a:cxnLst>
                    <a:cxn ang="0">
                      <a:pos x="connsiteX0" y="connsiteY0"/>
                    </a:cxn>
                    <a:cxn ang="0">
                      <a:pos x="connsiteX1" y="connsiteY1"/>
                    </a:cxn>
                    <a:cxn ang="0">
                      <a:pos x="connsiteX2" y="connsiteY2"/>
                    </a:cxn>
                    <a:cxn ang="0">
                      <a:pos x="connsiteX3" y="connsiteY3"/>
                    </a:cxn>
                  </a:cxnLst>
                  <a:rect l="l" t="t" r="r" b="b"/>
                  <a:pathLst>
                    <a:path w="1069721" h="1678293">
                      <a:moveTo>
                        <a:pt x="1069721" y="0"/>
                      </a:moveTo>
                      <a:lnTo>
                        <a:pt x="0" y="1322616"/>
                      </a:lnTo>
                      <a:lnTo>
                        <a:pt x="879221" y="1678293"/>
                      </a:lnTo>
                      <a:lnTo>
                        <a:pt x="106972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0" name="Freeform 219"/>
                <p:cNvSpPr/>
                <p:nvPr/>
              </p:nvSpPr>
              <p:spPr bwMode="gray">
                <a:xfrm>
                  <a:off x="2038350" y="2967787"/>
                  <a:ext cx="1515171" cy="208371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Lst>
                  <a:ahLst/>
                  <a:cxnLst>
                    <a:cxn ang="0">
                      <a:pos x="connsiteX0" y="connsiteY0"/>
                    </a:cxn>
                    <a:cxn ang="0">
                      <a:pos x="connsiteX1" y="connsiteY1"/>
                    </a:cxn>
                    <a:cxn ang="0">
                      <a:pos x="connsiteX2" y="connsiteY2"/>
                    </a:cxn>
                    <a:cxn ang="0">
                      <a:pos x="connsiteX3" y="connsiteY3"/>
                    </a:cxn>
                  </a:cxnLst>
                  <a:rect l="l" t="t" r="r" b="b"/>
                  <a:pathLst>
                    <a:path w="1515171" h="2083715">
                      <a:moveTo>
                        <a:pt x="707405" y="0"/>
                      </a:moveTo>
                      <a:lnTo>
                        <a:pt x="0" y="1308908"/>
                      </a:lnTo>
                      <a:lnTo>
                        <a:pt x="1515171" y="2083715"/>
                      </a:lnTo>
                      <a:lnTo>
                        <a:pt x="707405" y="0"/>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1" name="Freeform 220"/>
                <p:cNvSpPr/>
                <p:nvPr/>
              </p:nvSpPr>
              <p:spPr bwMode="gray">
                <a:xfrm>
                  <a:off x="3552824" y="3529928"/>
                  <a:ext cx="2228851" cy="151638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Lst>
                  <a:ahLst/>
                  <a:cxnLst>
                    <a:cxn ang="0">
                      <a:pos x="connsiteX0" y="connsiteY0"/>
                    </a:cxn>
                    <a:cxn ang="0">
                      <a:pos x="connsiteX1" y="connsiteY1"/>
                    </a:cxn>
                    <a:cxn ang="0">
                      <a:pos x="connsiteX2" y="connsiteY2"/>
                    </a:cxn>
                    <a:cxn ang="0">
                      <a:pos x="connsiteX3" y="connsiteY3"/>
                    </a:cxn>
                  </a:cxnLst>
                  <a:rect l="l" t="t" r="r" b="b"/>
                  <a:pathLst>
                    <a:path w="2228851" h="1516383">
                      <a:moveTo>
                        <a:pt x="1131584" y="0"/>
                      </a:moveTo>
                      <a:lnTo>
                        <a:pt x="0" y="1516383"/>
                      </a:lnTo>
                      <a:lnTo>
                        <a:pt x="2228851" y="1432596"/>
                      </a:lnTo>
                      <a:lnTo>
                        <a:pt x="1131584" y="0"/>
                      </a:lnTo>
                      <a:close/>
                    </a:path>
                  </a:pathLst>
                </a:custGeom>
                <a:noFill/>
                <a:ln w="12700">
                  <a:gradFill flip="none" rotWithShape="1">
                    <a:gsLst>
                      <a:gs pos="46000">
                        <a:schemeClr val="accent1">
                          <a:lumMod val="7500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2" name="Freeform 221"/>
                <p:cNvSpPr/>
                <p:nvPr/>
              </p:nvSpPr>
              <p:spPr bwMode="gray">
                <a:xfrm>
                  <a:off x="4684414" y="2823257"/>
                  <a:ext cx="1774750" cy="21431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Lst>
                  <a:ahLst/>
                  <a:cxnLst>
                    <a:cxn ang="0">
                      <a:pos x="connsiteX0" y="connsiteY0"/>
                    </a:cxn>
                    <a:cxn ang="0">
                      <a:pos x="connsiteX1" y="connsiteY1"/>
                    </a:cxn>
                    <a:cxn ang="0">
                      <a:pos x="connsiteX2" y="connsiteY2"/>
                    </a:cxn>
                    <a:cxn ang="0">
                      <a:pos x="connsiteX3" y="connsiteY3"/>
                    </a:cxn>
                  </a:cxnLst>
                  <a:rect l="l" t="t" r="r" b="b"/>
                  <a:pathLst>
                    <a:path w="1774750" h="2143114">
                      <a:moveTo>
                        <a:pt x="0" y="710518"/>
                      </a:moveTo>
                      <a:lnTo>
                        <a:pt x="1774750" y="0"/>
                      </a:lnTo>
                      <a:lnTo>
                        <a:pt x="1097267" y="2143114"/>
                      </a:lnTo>
                      <a:lnTo>
                        <a:pt x="0" y="710518"/>
                      </a:lnTo>
                      <a:close/>
                    </a:path>
                  </a:pathLst>
                </a:custGeom>
                <a:noFill/>
                <a:ln w="12700">
                  <a:gradFill flip="none" rotWithShape="1">
                    <a:gsLst>
                      <a:gs pos="29000">
                        <a:schemeClr val="accent1">
                          <a:lumMod val="7500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3" name="Freeform 222"/>
                <p:cNvSpPr/>
                <p:nvPr/>
              </p:nvSpPr>
              <p:spPr bwMode="gray">
                <a:xfrm>
                  <a:off x="5776012" y="2823886"/>
                  <a:ext cx="1293862" cy="213419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Lst>
                  <a:ahLst/>
                  <a:cxnLst>
                    <a:cxn ang="0">
                      <a:pos x="connsiteX0" y="connsiteY0"/>
                    </a:cxn>
                    <a:cxn ang="0">
                      <a:pos x="connsiteX1" y="connsiteY1"/>
                    </a:cxn>
                    <a:cxn ang="0">
                      <a:pos x="connsiteX2" y="connsiteY2"/>
                    </a:cxn>
                    <a:cxn ang="0">
                      <a:pos x="connsiteX3" y="connsiteY3"/>
                    </a:cxn>
                  </a:cxnLst>
                  <a:rect l="l" t="t" r="r" b="b"/>
                  <a:pathLst>
                    <a:path w="1293862" h="2134194">
                      <a:moveTo>
                        <a:pt x="1293862" y="1338379"/>
                      </a:moveTo>
                      <a:lnTo>
                        <a:pt x="686404" y="0"/>
                      </a:lnTo>
                      <a:lnTo>
                        <a:pt x="0" y="2134194"/>
                      </a:lnTo>
                      <a:lnTo>
                        <a:pt x="1293862" y="133837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4" name="Freeform 223"/>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5" name="Freeform 224"/>
                <p:cNvSpPr/>
                <p:nvPr/>
              </p:nvSpPr>
              <p:spPr bwMode="gray">
                <a:xfrm>
                  <a:off x="1865970" y="2616819"/>
                  <a:ext cx="879864" cy="166332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Lst>
                  <a:ahLst/>
                  <a:cxnLst>
                    <a:cxn ang="0">
                      <a:pos x="connsiteX0" y="connsiteY0"/>
                    </a:cxn>
                    <a:cxn ang="0">
                      <a:pos x="connsiteX1" y="connsiteY1"/>
                    </a:cxn>
                    <a:cxn ang="0">
                      <a:pos x="connsiteX2" y="connsiteY2"/>
                    </a:cxn>
                    <a:cxn ang="0">
                      <a:pos x="connsiteX3" y="connsiteY3"/>
                    </a:cxn>
                  </a:cxnLst>
                  <a:rect l="l" t="t" r="r" b="b"/>
                  <a:pathLst>
                    <a:path w="879864" h="1663320">
                      <a:moveTo>
                        <a:pt x="879864" y="350694"/>
                      </a:moveTo>
                      <a:lnTo>
                        <a:pt x="172459" y="1663320"/>
                      </a:lnTo>
                      <a:lnTo>
                        <a:pt x="0" y="0"/>
                      </a:lnTo>
                      <a:lnTo>
                        <a:pt x="879864" y="350694"/>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6" name="Freeform 225"/>
                <p:cNvSpPr/>
                <p:nvPr/>
              </p:nvSpPr>
              <p:spPr bwMode="gray">
                <a:xfrm>
                  <a:off x="2931773" y="683131"/>
                  <a:ext cx="1689354"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Lst>
                  <a:ahLst/>
                  <a:cxnLst>
                    <a:cxn ang="0">
                      <a:pos x="connsiteX0" y="connsiteY0"/>
                    </a:cxn>
                    <a:cxn ang="0">
                      <a:pos x="connsiteX1" y="connsiteY1"/>
                    </a:cxn>
                    <a:cxn ang="0">
                      <a:pos x="connsiteX2" y="connsiteY2"/>
                    </a:cxn>
                    <a:cxn ang="0">
                      <a:pos x="connsiteX3" y="connsiteY3"/>
                    </a:cxn>
                  </a:cxnLst>
                  <a:rect l="l" t="t" r="r" b="b"/>
                  <a:pathLst>
                    <a:path w="1689354" h="1993011">
                      <a:moveTo>
                        <a:pt x="1595555" y="0"/>
                      </a:moveTo>
                      <a:lnTo>
                        <a:pt x="0" y="1326394"/>
                      </a:lnTo>
                      <a:lnTo>
                        <a:pt x="1689354" y="1993011"/>
                      </a:lnTo>
                      <a:lnTo>
                        <a:pt x="1595555"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7" name="Freeform 226"/>
                <p:cNvSpPr/>
                <p:nvPr/>
              </p:nvSpPr>
              <p:spPr bwMode="gray">
                <a:xfrm>
                  <a:off x="2936511" y="678962"/>
                  <a:ext cx="1595555" cy="6158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Lst>
                  <a:ahLst/>
                  <a:cxnLst>
                    <a:cxn ang="0">
                      <a:pos x="connsiteX0" y="connsiteY0"/>
                    </a:cxn>
                    <a:cxn ang="0">
                      <a:pos x="connsiteX1" y="connsiteY1"/>
                    </a:cxn>
                    <a:cxn ang="0">
                      <a:pos x="connsiteX2" y="connsiteY2"/>
                    </a:cxn>
                    <a:cxn ang="0">
                      <a:pos x="connsiteX3" y="connsiteY3"/>
                    </a:cxn>
                  </a:cxnLst>
                  <a:rect l="l" t="t" r="r" b="b"/>
                  <a:pathLst>
                    <a:path w="1595555" h="1326394">
                      <a:moveTo>
                        <a:pt x="1595555" y="0"/>
                      </a:moveTo>
                      <a:lnTo>
                        <a:pt x="0" y="1326394"/>
                      </a:lnTo>
                      <a:lnTo>
                        <a:pt x="653486" y="352477"/>
                      </a:lnTo>
                      <a:lnTo>
                        <a:pt x="1595555"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8" name="Freeform 227"/>
                <p:cNvSpPr/>
                <p:nvPr/>
              </p:nvSpPr>
              <p:spPr bwMode="gray">
                <a:xfrm>
                  <a:off x="1868359" y="1300667"/>
                  <a:ext cx="1069721" cy="132261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 name="connsiteX0" fmla="*/ 1069721 w 1069721"/>
                    <a:gd name="connsiteY0" fmla="*/ 0 h 1322616"/>
                    <a:gd name="connsiteX1" fmla="*/ 0 w 1069721"/>
                    <a:gd name="connsiteY1" fmla="*/ 1322616 h 1322616"/>
                    <a:gd name="connsiteX2" fmla="*/ 473612 w 1069721"/>
                    <a:gd name="connsiteY2" fmla="*/ 435627 h 1322616"/>
                    <a:gd name="connsiteX3" fmla="*/ 1069721 w 1069721"/>
                    <a:gd name="connsiteY3" fmla="*/ 0 h 1322616"/>
                    <a:gd name="connsiteX0" fmla="*/ 1069721 w 1069721"/>
                    <a:gd name="connsiteY0" fmla="*/ 0 h 1322616"/>
                    <a:gd name="connsiteX1" fmla="*/ 0 w 1069721"/>
                    <a:gd name="connsiteY1" fmla="*/ 1322616 h 1322616"/>
                    <a:gd name="connsiteX2" fmla="*/ 476802 w 1069721"/>
                    <a:gd name="connsiteY2" fmla="*/ 554094 h 1322616"/>
                    <a:gd name="connsiteX3" fmla="*/ 1069721 w 1069721"/>
                    <a:gd name="connsiteY3" fmla="*/ 0 h 1322616"/>
                  </a:gdLst>
                  <a:ahLst/>
                  <a:cxnLst>
                    <a:cxn ang="0">
                      <a:pos x="connsiteX0" y="connsiteY0"/>
                    </a:cxn>
                    <a:cxn ang="0">
                      <a:pos x="connsiteX1" y="connsiteY1"/>
                    </a:cxn>
                    <a:cxn ang="0">
                      <a:pos x="connsiteX2" y="connsiteY2"/>
                    </a:cxn>
                    <a:cxn ang="0">
                      <a:pos x="connsiteX3" y="connsiteY3"/>
                    </a:cxn>
                  </a:cxnLst>
                  <a:rect l="l" t="t" r="r" b="b"/>
                  <a:pathLst>
                    <a:path w="1069721" h="1322616">
                      <a:moveTo>
                        <a:pt x="1069721" y="0"/>
                      </a:moveTo>
                      <a:lnTo>
                        <a:pt x="0" y="1322616"/>
                      </a:lnTo>
                      <a:lnTo>
                        <a:pt x="476802" y="554094"/>
                      </a:lnTo>
                      <a:lnTo>
                        <a:pt x="1069721"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9" name="Freeform 228"/>
                <p:cNvSpPr/>
                <p:nvPr/>
              </p:nvSpPr>
              <p:spPr bwMode="gray">
                <a:xfrm>
                  <a:off x="4529850" y="680555"/>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0" name="Freeform 229"/>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766941" y="326969"/>
                      </a:lnTo>
                      <a:lnTo>
                        <a:pt x="0"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1" name="Freeform 230"/>
                <p:cNvSpPr/>
                <p:nvPr/>
              </p:nvSpPr>
              <p:spPr bwMode="gray">
                <a:xfrm>
                  <a:off x="5775898" y="4169613"/>
                  <a:ext cx="1293862" cy="136735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Lst>
                  <a:ahLst/>
                  <a:cxnLst>
                    <a:cxn ang="0">
                      <a:pos x="connsiteX0" y="connsiteY0"/>
                    </a:cxn>
                    <a:cxn ang="0">
                      <a:pos x="connsiteX1" y="connsiteY1"/>
                    </a:cxn>
                    <a:cxn ang="0">
                      <a:pos x="connsiteX2" y="connsiteY2"/>
                    </a:cxn>
                    <a:cxn ang="0">
                      <a:pos x="connsiteX3" y="connsiteY3"/>
                    </a:cxn>
                  </a:cxnLst>
                  <a:rect l="l" t="t" r="r" b="b"/>
                  <a:pathLst>
                    <a:path w="1293862" h="1367354">
                      <a:moveTo>
                        <a:pt x="1293862" y="0"/>
                      </a:moveTo>
                      <a:lnTo>
                        <a:pt x="282625" y="1367354"/>
                      </a:lnTo>
                      <a:lnTo>
                        <a:pt x="0" y="795815"/>
                      </a:lnTo>
                      <a:lnTo>
                        <a:pt x="1293862"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2" name="Freeform 231"/>
                <p:cNvSpPr/>
                <p:nvPr/>
              </p:nvSpPr>
              <p:spPr bwMode="gray">
                <a:xfrm>
                  <a:off x="3554886" y="4960162"/>
                  <a:ext cx="2228851" cy="10046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Lst>
                  <a:ahLst/>
                  <a:cxnLst>
                    <a:cxn ang="0">
                      <a:pos x="connsiteX0" y="connsiteY0"/>
                    </a:cxn>
                    <a:cxn ang="0">
                      <a:pos x="connsiteX1" y="connsiteY1"/>
                    </a:cxn>
                    <a:cxn ang="0">
                      <a:pos x="connsiteX2" y="connsiteY2"/>
                    </a:cxn>
                    <a:cxn ang="0">
                      <a:pos x="connsiteX3" y="connsiteY3"/>
                    </a:cxn>
                  </a:cxnLst>
                  <a:rect l="l" t="t" r="r" b="b"/>
                  <a:pathLst>
                    <a:path w="2228851" h="1004619">
                      <a:moveTo>
                        <a:pt x="1101560" y="1004619"/>
                      </a:moveTo>
                      <a:lnTo>
                        <a:pt x="0" y="83787"/>
                      </a:lnTo>
                      <a:lnTo>
                        <a:pt x="2228851" y="0"/>
                      </a:lnTo>
                      <a:lnTo>
                        <a:pt x="1101560" y="100461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3" name="Freeform 232"/>
                <p:cNvSpPr/>
                <p:nvPr/>
              </p:nvSpPr>
              <p:spPr bwMode="gray">
                <a:xfrm>
                  <a:off x="4650170" y="4962969"/>
                  <a:ext cx="1406574" cy="10038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Lst>
                  <a:ahLst/>
                  <a:cxnLst>
                    <a:cxn ang="0">
                      <a:pos x="connsiteX0" y="connsiteY0"/>
                    </a:cxn>
                    <a:cxn ang="0">
                      <a:pos x="connsiteX1" y="connsiteY1"/>
                    </a:cxn>
                    <a:cxn ang="0">
                      <a:pos x="connsiteX2" y="connsiteY2"/>
                    </a:cxn>
                    <a:cxn ang="0">
                      <a:pos x="connsiteX3" y="connsiteY3"/>
                    </a:cxn>
                  </a:cxnLst>
                  <a:rect l="l" t="t" r="r" b="b"/>
                  <a:pathLst>
                    <a:path w="1406574" h="1003808">
                      <a:moveTo>
                        <a:pt x="0" y="1003808"/>
                      </a:moveTo>
                      <a:lnTo>
                        <a:pt x="1406574" y="571539"/>
                      </a:lnTo>
                      <a:lnTo>
                        <a:pt x="1123949" y="0"/>
                      </a:lnTo>
                      <a:lnTo>
                        <a:pt x="0" y="100380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4" name="Freeform 233"/>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5" name="Freeform 234"/>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00" name="Oval 199"/>
              <p:cNvSpPr/>
              <p:nvPr/>
            </p:nvSpPr>
            <p:spPr bwMode="gray">
              <a:xfrm>
                <a:off x="4200132" y="3133904"/>
                <a:ext cx="755134" cy="755134"/>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101600" h="101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1" name="Oval 200"/>
              <p:cNvSpPr/>
              <p:nvPr/>
            </p:nvSpPr>
            <p:spPr bwMode="gray">
              <a:xfrm>
                <a:off x="4282606" y="1285277"/>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2" name="Oval 201"/>
              <p:cNvSpPr/>
              <p:nvPr/>
            </p:nvSpPr>
            <p:spPr bwMode="gray">
              <a:xfrm>
                <a:off x="2545572" y="2653653"/>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3" name="Oval 202"/>
              <p:cNvSpPr/>
              <p:nvPr/>
            </p:nvSpPr>
            <p:spPr bwMode="gray">
              <a:xfrm>
                <a:off x="6079395" y="2531922"/>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4" name="Oval 203"/>
              <p:cNvSpPr/>
              <p:nvPr/>
            </p:nvSpPr>
            <p:spPr bwMode="gray">
              <a:xfrm>
                <a:off x="3254686" y="4708918"/>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5" name="Oval 204"/>
              <p:cNvSpPr/>
              <p:nvPr/>
            </p:nvSpPr>
            <p:spPr bwMode="gray">
              <a:xfrm>
                <a:off x="5455972" y="4646331"/>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6" name="Oval 205"/>
              <p:cNvSpPr/>
              <p:nvPr/>
            </p:nvSpPr>
            <p:spPr bwMode="gray">
              <a:xfrm>
                <a:off x="2804511" y="115306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7" name="Oval 206"/>
              <p:cNvSpPr/>
              <p:nvPr/>
            </p:nvSpPr>
            <p:spPr bwMode="gray">
              <a:xfrm>
                <a:off x="4328495" y="548451"/>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8" name="Oval 207"/>
              <p:cNvSpPr/>
              <p:nvPr/>
            </p:nvSpPr>
            <p:spPr bwMode="gray">
              <a:xfrm>
                <a:off x="6004177" y="110677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9" name="Oval 208"/>
              <p:cNvSpPr/>
              <p:nvPr/>
            </p:nvSpPr>
            <p:spPr bwMode="gray">
              <a:xfrm>
                <a:off x="6922178" y="240129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0" name="Oval 209"/>
              <p:cNvSpPr/>
              <p:nvPr/>
            </p:nvSpPr>
            <p:spPr bwMode="gray">
              <a:xfrm>
                <a:off x="6867537" y="4004375"/>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1" name="Oval 210"/>
              <p:cNvSpPr/>
              <p:nvPr/>
            </p:nvSpPr>
            <p:spPr bwMode="gray">
              <a:xfrm>
                <a:off x="4467290" y="578389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2" name="Oval 211"/>
              <p:cNvSpPr/>
              <p:nvPr/>
            </p:nvSpPr>
            <p:spPr bwMode="gray">
              <a:xfrm>
                <a:off x="5873864" y="535408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3" name="Oval 212"/>
              <p:cNvSpPr/>
              <p:nvPr/>
            </p:nvSpPr>
            <p:spPr bwMode="gray">
              <a:xfrm>
                <a:off x="3005883" y="548182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4" name="Oval 213"/>
              <p:cNvSpPr/>
              <p:nvPr/>
            </p:nvSpPr>
            <p:spPr bwMode="gray">
              <a:xfrm>
                <a:off x="1866649" y="409738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5" name="Oval 214"/>
              <p:cNvSpPr/>
              <p:nvPr/>
            </p:nvSpPr>
            <p:spPr bwMode="gray">
              <a:xfrm>
                <a:off x="1691428" y="244945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2" name="Picture 71" descr="shpere1.png"/>
          <p:cNvPicPr>
            <a:picLocks noChangeAspect="1"/>
          </p:cNvPicPr>
          <p:nvPr userDrawn="1"/>
        </p:nvPicPr>
        <p:blipFill>
          <a:blip r:embed="rId9" cstate="print"/>
          <a:srcRect t="10083" r="45979" b="-2276"/>
          <a:stretch>
            <a:fillRect/>
          </a:stretch>
        </p:blipFill>
        <p:spPr>
          <a:xfrm>
            <a:off x="5264224" y="2"/>
            <a:ext cx="3875964" cy="6120141"/>
          </a:xfrm>
          <a:prstGeom prst="rect">
            <a:avLst/>
          </a:prstGeom>
        </p:spPr>
      </p:pic>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04/05/2017</a:t>
            </a: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8580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50C42-A610-4C2F-B26C-A58EA252EE76}" type="slidenum">
              <a:rPr lang="en-US" smtClean="0"/>
              <a:pPr/>
              <a:t>‹#›</a:t>
            </a:fld>
            <a:endParaRPr lang="en-US"/>
          </a:p>
        </p:txBody>
      </p:sp>
      <p:grpSp>
        <p:nvGrpSpPr>
          <p:cNvPr id="7" name="Group 6"/>
          <p:cNvGrpSpPr/>
          <p:nvPr userDrawn="1"/>
        </p:nvGrpSpPr>
        <p:grpSpPr bwMode="gray">
          <a:xfrm>
            <a:off x="6991596" y="-253534"/>
            <a:ext cx="2312677" cy="2131598"/>
            <a:chOff x="496642" y="4161200"/>
            <a:chExt cx="2593293" cy="2390243"/>
          </a:xfrm>
        </p:grpSpPr>
        <p:grpSp>
          <p:nvGrpSpPr>
            <p:cNvPr id="8" name="Group 166"/>
            <p:cNvGrpSpPr/>
            <p:nvPr/>
          </p:nvGrpSpPr>
          <p:grpSpPr bwMode="gray">
            <a:xfrm>
              <a:off x="556180" y="4436948"/>
              <a:ext cx="2362579" cy="1997632"/>
              <a:chOff x="1946547" y="3515259"/>
              <a:chExt cx="2930838" cy="2478114"/>
            </a:xfrm>
            <a:effectLst>
              <a:outerShdw blurRad="76200" dir="18900000" sy="23000" kx="-1200000" algn="bl" rotWithShape="0">
                <a:prstClr val="black">
                  <a:alpha val="20000"/>
                </a:prstClr>
              </a:outerShdw>
            </a:effectLst>
          </p:grpSpPr>
          <p:grpSp>
            <p:nvGrpSpPr>
              <p:cNvPr id="47" name="Group 36"/>
              <p:cNvGrpSpPr/>
              <p:nvPr/>
            </p:nvGrpSpPr>
            <p:grpSpPr bwMode="gray">
              <a:xfrm>
                <a:off x="1946547" y="3515259"/>
                <a:ext cx="2930838" cy="2433332"/>
                <a:chOff x="1946547" y="3515259"/>
                <a:chExt cx="2930838" cy="2433332"/>
              </a:xfrm>
            </p:grpSpPr>
            <p:sp>
              <p:nvSpPr>
                <p:cNvPr id="92" name="Freeform 91"/>
                <p:cNvSpPr/>
                <p:nvPr/>
              </p:nvSpPr>
              <p:spPr bwMode="gray">
                <a:xfrm>
                  <a:off x="2693832" y="3515259"/>
                  <a:ext cx="18838" cy="59787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790796 w 790796"/>
                    <a:gd name="connsiteY0" fmla="*/ 2904994 h 2904993"/>
                    <a:gd name="connsiteX1" fmla="*/ 771958 w 790796"/>
                    <a:gd name="connsiteY1" fmla="*/ 1617386 h 2904993"/>
                    <a:gd name="connsiteX2" fmla="*/ 761967 w 790796"/>
                    <a:gd name="connsiteY2" fmla="*/ 1 h 2904993"/>
                    <a:gd name="connsiteX3" fmla="*/ 0 w 790796"/>
                    <a:gd name="connsiteY3" fmla="*/ 1439850 h 2904993"/>
                    <a:gd name="connsiteX4" fmla="*/ 790796 w 790796"/>
                    <a:gd name="connsiteY4" fmla="*/ 2904994 h 2904993"/>
                    <a:gd name="connsiteX0" fmla="*/ 761967 w 889164"/>
                    <a:gd name="connsiteY0" fmla="*/ 1 h 2904993"/>
                    <a:gd name="connsiteX1" fmla="*/ 0 w 889164"/>
                    <a:gd name="connsiteY1" fmla="*/ 1439850 h 2904993"/>
                    <a:gd name="connsiteX2" fmla="*/ 790796 w 889164"/>
                    <a:gd name="connsiteY2" fmla="*/ 2904994 h 2904993"/>
                    <a:gd name="connsiteX3" fmla="*/ 771958 w 889164"/>
                    <a:gd name="connsiteY3" fmla="*/ 1617386 h 2904993"/>
                    <a:gd name="connsiteX4" fmla="*/ 889164 w 889164"/>
                    <a:gd name="connsiteY4" fmla="*/ 273936 h 2904993"/>
                    <a:gd name="connsiteX0" fmla="*/ 761967 w 790796"/>
                    <a:gd name="connsiteY0" fmla="*/ 1 h 2904993"/>
                    <a:gd name="connsiteX1" fmla="*/ 0 w 790796"/>
                    <a:gd name="connsiteY1" fmla="*/ 1439850 h 2904993"/>
                    <a:gd name="connsiteX2" fmla="*/ 790796 w 790796"/>
                    <a:gd name="connsiteY2" fmla="*/ 2904994 h 2904993"/>
                    <a:gd name="connsiteX3" fmla="*/ 771958 w 790796"/>
                    <a:gd name="connsiteY3" fmla="*/ 1617386 h 2904993"/>
                    <a:gd name="connsiteX0" fmla="*/ 0 w 790796"/>
                    <a:gd name="connsiteY0" fmla="*/ 0 h 1465143"/>
                    <a:gd name="connsiteX1" fmla="*/ 790796 w 790796"/>
                    <a:gd name="connsiteY1" fmla="*/ 1465144 h 1465143"/>
                    <a:gd name="connsiteX2" fmla="*/ 771958 w 790796"/>
                    <a:gd name="connsiteY2" fmla="*/ 177536 h 1465143"/>
                    <a:gd name="connsiteX0" fmla="*/ 0 w 686623"/>
                    <a:gd name="connsiteY0" fmla="*/ 11414 h 1287606"/>
                    <a:gd name="connsiteX1" fmla="*/ 686623 w 686623"/>
                    <a:gd name="connsiteY1" fmla="*/ 1287607 h 1287606"/>
                    <a:gd name="connsiteX2" fmla="*/ 667785 w 686623"/>
                    <a:gd name="connsiteY2" fmla="*/ -1 h 1287606"/>
                    <a:gd name="connsiteX0" fmla="*/ 18838 w 18838"/>
                    <a:gd name="connsiteY0" fmla="*/ 1287607 h 1287606"/>
                    <a:gd name="connsiteX1" fmla="*/ 0 w 18838"/>
                    <a:gd name="connsiteY1" fmla="*/ -1 h 1287606"/>
                  </a:gdLst>
                  <a:ahLst/>
                  <a:cxnLst>
                    <a:cxn ang="0">
                      <a:pos x="connsiteX0" y="connsiteY0"/>
                    </a:cxn>
                    <a:cxn ang="0">
                      <a:pos x="connsiteX1" y="connsiteY1"/>
                    </a:cxn>
                  </a:cxnLst>
                  <a:rect l="l" t="t" r="r" b="b"/>
                  <a:pathLst>
                    <a:path w="18838" h="1287606">
                      <a:moveTo>
                        <a:pt x="18838" y="1287607"/>
                      </a:moveTo>
                      <a:lnTo>
                        <a:pt x="0" y="-1"/>
                      </a:lnTo>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6" name="Freeform 95"/>
                <p:cNvSpPr/>
                <p:nvPr/>
              </p:nvSpPr>
              <p:spPr bwMode="gray">
                <a:xfrm>
                  <a:off x="4532894" y="3520560"/>
                  <a:ext cx="339193" cy="5087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2141073 h 2141073"/>
                    <a:gd name="connsiteX1" fmla="*/ 592405 w 1226957"/>
                    <a:gd name="connsiteY1" fmla="*/ 0 h 2141073"/>
                    <a:gd name="connsiteX2" fmla="*/ 672463 w 1226957"/>
                    <a:gd name="connsiteY2" fmla="*/ 276662 h 2141073"/>
                    <a:gd name="connsiteX3" fmla="*/ 1226957 w 1226957"/>
                    <a:gd name="connsiteY3" fmla="*/ 2099754 h 2141073"/>
                    <a:gd name="connsiteX4" fmla="*/ 0 w 1226957"/>
                    <a:gd name="connsiteY4" fmla="*/ 2141073 h 2141073"/>
                    <a:gd name="connsiteX0" fmla="*/ 0 w 1226957"/>
                    <a:gd name="connsiteY0" fmla="*/ 2141073 h 2141073"/>
                    <a:gd name="connsiteX1" fmla="*/ 592405 w 1226957"/>
                    <a:gd name="connsiteY1" fmla="*/ 0 h 2141073"/>
                    <a:gd name="connsiteX2" fmla="*/ 672463 w 1226957"/>
                    <a:gd name="connsiteY2" fmla="*/ 276662 h 2141073"/>
                    <a:gd name="connsiteX3" fmla="*/ 1011656 w 1226957"/>
                    <a:gd name="connsiteY3" fmla="*/ 1372403 h 2141073"/>
                    <a:gd name="connsiteX4" fmla="*/ 1226957 w 1226957"/>
                    <a:gd name="connsiteY4" fmla="*/ 2099754 h 2141073"/>
                    <a:gd name="connsiteX5" fmla="*/ 0 w 1226957"/>
                    <a:gd name="connsiteY5" fmla="*/ 2141073 h 2141073"/>
                    <a:gd name="connsiteX0" fmla="*/ 0 w 1226957"/>
                    <a:gd name="connsiteY0" fmla="*/ 2141073 h 2141073"/>
                    <a:gd name="connsiteX1" fmla="*/ 592405 w 1226957"/>
                    <a:gd name="connsiteY1" fmla="*/ 0 h 2141073"/>
                    <a:gd name="connsiteX2" fmla="*/ 672463 w 1226957"/>
                    <a:gd name="connsiteY2" fmla="*/ 276662 h 2141073"/>
                    <a:gd name="connsiteX3" fmla="*/ 1011656 w 1226957"/>
                    <a:gd name="connsiteY3" fmla="*/ 1372403 h 2141073"/>
                    <a:gd name="connsiteX4" fmla="*/ 1226957 w 1226957"/>
                    <a:gd name="connsiteY4" fmla="*/ 2099754 h 2141073"/>
                    <a:gd name="connsiteX5" fmla="*/ 1006356 w 1226957"/>
                    <a:gd name="connsiteY5" fmla="*/ 2102898 h 2141073"/>
                    <a:gd name="connsiteX6" fmla="*/ 0 w 1226957"/>
                    <a:gd name="connsiteY6" fmla="*/ 2141073 h 2141073"/>
                    <a:gd name="connsiteX0" fmla="*/ 0 w 1011656"/>
                    <a:gd name="connsiteY0" fmla="*/ 2141073 h 2141073"/>
                    <a:gd name="connsiteX1" fmla="*/ 592405 w 1011656"/>
                    <a:gd name="connsiteY1" fmla="*/ 0 h 2141073"/>
                    <a:gd name="connsiteX2" fmla="*/ 672463 w 1011656"/>
                    <a:gd name="connsiteY2" fmla="*/ 276662 h 2141073"/>
                    <a:gd name="connsiteX3" fmla="*/ 1011656 w 1011656"/>
                    <a:gd name="connsiteY3" fmla="*/ 1372403 h 2141073"/>
                    <a:gd name="connsiteX4" fmla="*/ 1006356 w 1011656"/>
                    <a:gd name="connsiteY4" fmla="*/ 2102898 h 2141073"/>
                    <a:gd name="connsiteX5" fmla="*/ 0 w 1011656"/>
                    <a:gd name="connsiteY5" fmla="*/ 2141073 h 2141073"/>
                    <a:gd name="connsiteX0" fmla="*/ 592405 w 1011656"/>
                    <a:gd name="connsiteY0" fmla="*/ 0 h 2141073"/>
                    <a:gd name="connsiteX1" fmla="*/ 672463 w 1011656"/>
                    <a:gd name="connsiteY1" fmla="*/ 276662 h 2141073"/>
                    <a:gd name="connsiteX2" fmla="*/ 1011656 w 1011656"/>
                    <a:gd name="connsiteY2" fmla="*/ 1372403 h 2141073"/>
                    <a:gd name="connsiteX3" fmla="*/ 1006356 w 1011656"/>
                    <a:gd name="connsiteY3" fmla="*/ 2102898 h 2141073"/>
                    <a:gd name="connsiteX4" fmla="*/ 0 w 1011656"/>
                    <a:gd name="connsiteY4" fmla="*/ 2141073 h 2141073"/>
                    <a:gd name="connsiteX5" fmla="*/ 719602 w 1011656"/>
                    <a:gd name="connsiteY5" fmla="*/ 273935 h 2141073"/>
                    <a:gd name="connsiteX0" fmla="*/ 592405 w 1011656"/>
                    <a:gd name="connsiteY0" fmla="*/ 0 h 2141073"/>
                    <a:gd name="connsiteX1" fmla="*/ 672463 w 1011656"/>
                    <a:gd name="connsiteY1" fmla="*/ 276662 h 2141073"/>
                    <a:gd name="connsiteX2" fmla="*/ 1011656 w 1011656"/>
                    <a:gd name="connsiteY2" fmla="*/ 1372403 h 2141073"/>
                    <a:gd name="connsiteX3" fmla="*/ 1006356 w 1011656"/>
                    <a:gd name="connsiteY3" fmla="*/ 2102898 h 2141073"/>
                    <a:gd name="connsiteX4" fmla="*/ 0 w 1011656"/>
                    <a:gd name="connsiteY4" fmla="*/ 2141073 h 2141073"/>
                    <a:gd name="connsiteX0" fmla="*/ 672463 w 1011656"/>
                    <a:gd name="connsiteY0" fmla="*/ 0 h 1864411"/>
                    <a:gd name="connsiteX1" fmla="*/ 1011656 w 1011656"/>
                    <a:gd name="connsiteY1" fmla="*/ 1095741 h 1864411"/>
                    <a:gd name="connsiteX2" fmla="*/ 1006356 w 1011656"/>
                    <a:gd name="connsiteY2" fmla="*/ 1826236 h 1864411"/>
                    <a:gd name="connsiteX3" fmla="*/ 0 w 1011656"/>
                    <a:gd name="connsiteY3" fmla="*/ 1864411 h 1864411"/>
                    <a:gd name="connsiteX0" fmla="*/ 672463 w 1174965"/>
                    <a:gd name="connsiteY0" fmla="*/ 0 h 1864411"/>
                    <a:gd name="connsiteX1" fmla="*/ 1011656 w 1174965"/>
                    <a:gd name="connsiteY1" fmla="*/ 1095741 h 1864411"/>
                    <a:gd name="connsiteX2" fmla="*/ 1011656 w 1174965"/>
                    <a:gd name="connsiteY2" fmla="*/ 1403919 h 1864411"/>
                    <a:gd name="connsiteX3" fmla="*/ 1006356 w 1174965"/>
                    <a:gd name="connsiteY3" fmla="*/ 1826236 h 1864411"/>
                    <a:gd name="connsiteX4" fmla="*/ 0 w 1174965"/>
                    <a:gd name="connsiteY4" fmla="*/ 1864411 h 1864411"/>
                    <a:gd name="connsiteX0" fmla="*/ 672463 w 1174965"/>
                    <a:gd name="connsiteY0" fmla="*/ 0 h 1864411"/>
                    <a:gd name="connsiteX1" fmla="*/ 1011656 w 1174965"/>
                    <a:gd name="connsiteY1" fmla="*/ 1095741 h 1864411"/>
                    <a:gd name="connsiteX2" fmla="*/ 1006356 w 1174965"/>
                    <a:gd name="connsiteY2" fmla="*/ 1826236 h 1864411"/>
                    <a:gd name="connsiteX3" fmla="*/ 0 w 1174965"/>
                    <a:gd name="connsiteY3" fmla="*/ 1864411 h 1864411"/>
                    <a:gd name="connsiteX0" fmla="*/ 0 w 502502"/>
                    <a:gd name="connsiteY0" fmla="*/ 0 h 1826236"/>
                    <a:gd name="connsiteX1" fmla="*/ 339193 w 502502"/>
                    <a:gd name="connsiteY1" fmla="*/ 1095741 h 1826236"/>
                    <a:gd name="connsiteX2" fmla="*/ 333893 w 502502"/>
                    <a:gd name="connsiteY2" fmla="*/ 1826236 h 1826236"/>
                    <a:gd name="connsiteX0" fmla="*/ 0 w 339193"/>
                    <a:gd name="connsiteY0" fmla="*/ 0 h 1095742"/>
                    <a:gd name="connsiteX1" fmla="*/ 339193 w 339193"/>
                    <a:gd name="connsiteY1" fmla="*/ 1095741 h 1095742"/>
                  </a:gdLst>
                  <a:ahLst/>
                  <a:cxnLst>
                    <a:cxn ang="0">
                      <a:pos x="connsiteX0" y="connsiteY0"/>
                    </a:cxn>
                    <a:cxn ang="0">
                      <a:pos x="connsiteX1" y="connsiteY1"/>
                    </a:cxn>
                  </a:cxnLst>
                  <a:rect l="l" t="t" r="r" b="b"/>
                  <a:pathLst>
                    <a:path w="339193" h="1095742">
                      <a:moveTo>
                        <a:pt x="0" y="0"/>
                      </a:moveTo>
                      <a:lnTo>
                        <a:pt x="339193" y="1095741"/>
                      </a:lnTo>
                    </a:path>
                  </a:pathLst>
                </a:custGeom>
                <a:noFill/>
                <a:ln w="15875">
                  <a:gradFill flip="none" rotWithShape="1">
                    <a:gsLst>
                      <a:gs pos="0">
                        <a:schemeClr val="accent1"/>
                      </a:gs>
                      <a:gs pos="50000">
                        <a:schemeClr val="accent1">
                          <a:tint val="44500"/>
                          <a:satMod val="160000"/>
                        </a:schemeClr>
                      </a:gs>
                      <a:gs pos="100000">
                        <a:schemeClr val="accent1">
                          <a:tint val="23500"/>
                          <a:satMod val="1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Freeform 96"/>
                <p:cNvSpPr/>
                <p:nvPr/>
              </p:nvSpPr>
              <p:spPr bwMode="gray">
                <a:xfrm>
                  <a:off x="3457016" y="3522182"/>
                  <a:ext cx="921623" cy="86361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462189 w 1047944"/>
                    <a:gd name="connsiteY0" fmla="*/ 2145251 h 2145251"/>
                    <a:gd name="connsiteX1" fmla="*/ 1047944 w 1047944"/>
                    <a:gd name="connsiteY1" fmla="*/ 0 h 2145251"/>
                    <a:gd name="connsiteX2" fmla="*/ 513213 w 1047944"/>
                    <a:gd name="connsiteY2" fmla="*/ 7921 h 2145251"/>
                    <a:gd name="connsiteX3" fmla="*/ 0 w 1047944"/>
                    <a:gd name="connsiteY3" fmla="*/ 36418 h 2145251"/>
                    <a:gd name="connsiteX4" fmla="*/ 462189 w 1047944"/>
                    <a:gd name="connsiteY4" fmla="*/ 2145251 h 2145251"/>
                    <a:gd name="connsiteX0" fmla="*/ 513213 w 1047944"/>
                    <a:gd name="connsiteY0" fmla="*/ 7921 h 2145251"/>
                    <a:gd name="connsiteX1" fmla="*/ 0 w 1047944"/>
                    <a:gd name="connsiteY1" fmla="*/ 36418 h 2145251"/>
                    <a:gd name="connsiteX2" fmla="*/ 462189 w 1047944"/>
                    <a:gd name="connsiteY2" fmla="*/ 2145251 h 2145251"/>
                    <a:gd name="connsiteX3" fmla="*/ 1047944 w 1047944"/>
                    <a:gd name="connsiteY3" fmla="*/ 0 h 2145251"/>
                    <a:gd name="connsiteX4" fmla="*/ 640410 w 1047944"/>
                    <a:gd name="connsiteY4" fmla="*/ 281856 h 2145251"/>
                    <a:gd name="connsiteX0" fmla="*/ 513213 w 1047944"/>
                    <a:gd name="connsiteY0" fmla="*/ 7921 h 2145251"/>
                    <a:gd name="connsiteX1" fmla="*/ 0 w 1047944"/>
                    <a:gd name="connsiteY1" fmla="*/ 36418 h 2145251"/>
                    <a:gd name="connsiteX2" fmla="*/ 462189 w 1047944"/>
                    <a:gd name="connsiteY2" fmla="*/ 2145251 h 2145251"/>
                    <a:gd name="connsiteX3" fmla="*/ 1047944 w 1047944"/>
                    <a:gd name="connsiteY3" fmla="*/ 0 h 2145251"/>
                    <a:gd name="connsiteX0" fmla="*/ 0 w 1047944"/>
                    <a:gd name="connsiteY0" fmla="*/ 36418 h 2145251"/>
                    <a:gd name="connsiteX1" fmla="*/ 462189 w 1047944"/>
                    <a:gd name="connsiteY1" fmla="*/ 2145251 h 2145251"/>
                    <a:gd name="connsiteX2" fmla="*/ 1047944 w 1047944"/>
                    <a:gd name="connsiteY2" fmla="*/ 0 h 2145251"/>
                    <a:gd name="connsiteX0" fmla="*/ 0 w 995821"/>
                    <a:gd name="connsiteY0" fmla="*/ 301664 h 2145251"/>
                    <a:gd name="connsiteX1" fmla="*/ 410066 w 995821"/>
                    <a:gd name="connsiteY1" fmla="*/ 2145251 h 2145251"/>
                    <a:gd name="connsiteX2" fmla="*/ 995821 w 995821"/>
                    <a:gd name="connsiteY2" fmla="*/ 0 h 2145251"/>
                    <a:gd name="connsiteX0" fmla="*/ 0 w 911023"/>
                    <a:gd name="connsiteY0" fmla="*/ 0 h 1843587"/>
                    <a:gd name="connsiteX1" fmla="*/ 410066 w 911023"/>
                    <a:gd name="connsiteY1" fmla="*/ 1843587 h 1843587"/>
                    <a:gd name="connsiteX2" fmla="*/ 911023 w 911023"/>
                    <a:gd name="connsiteY2" fmla="*/ 6513 h 1843587"/>
                    <a:gd name="connsiteX0" fmla="*/ 0 w 921623"/>
                    <a:gd name="connsiteY0" fmla="*/ 16315 h 1859902"/>
                    <a:gd name="connsiteX1" fmla="*/ 410066 w 921623"/>
                    <a:gd name="connsiteY1" fmla="*/ 1859902 h 1859902"/>
                    <a:gd name="connsiteX2" fmla="*/ 921623 w 921623"/>
                    <a:gd name="connsiteY2" fmla="*/ 0 h 1859902"/>
                  </a:gdLst>
                  <a:ahLst/>
                  <a:cxnLst>
                    <a:cxn ang="0">
                      <a:pos x="connsiteX0" y="connsiteY0"/>
                    </a:cxn>
                    <a:cxn ang="0">
                      <a:pos x="connsiteX1" y="connsiteY1"/>
                    </a:cxn>
                    <a:cxn ang="0">
                      <a:pos x="connsiteX2" y="connsiteY2"/>
                    </a:cxn>
                  </a:cxnLst>
                  <a:rect l="l" t="t" r="r" b="b"/>
                  <a:pathLst>
                    <a:path w="921623" h="1859902">
                      <a:moveTo>
                        <a:pt x="0" y="16315"/>
                      </a:moveTo>
                      <a:lnTo>
                        <a:pt x="410066" y="1859902"/>
                      </a:lnTo>
                      <a:lnTo>
                        <a:pt x="921623" y="0"/>
                      </a:lnTo>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Freeform 97"/>
                <p:cNvSpPr/>
                <p:nvPr/>
              </p:nvSpPr>
              <p:spPr bwMode="gray">
                <a:xfrm>
                  <a:off x="3858213" y="4368543"/>
                  <a:ext cx="1003272" cy="73879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226957 w 1354154"/>
                    <a:gd name="connsiteY0" fmla="*/ 0 h 1588095"/>
                    <a:gd name="connsiteX1" fmla="*/ 0 w 1354154"/>
                    <a:gd name="connsiteY1" fmla="*/ 41319 h 1588095"/>
                    <a:gd name="connsiteX2" fmla="*/ 485461 w 1354154"/>
                    <a:gd name="connsiteY2" fmla="*/ 1588095 h 1588095"/>
                    <a:gd name="connsiteX3" fmla="*/ 1354154 w 1354154"/>
                    <a:gd name="connsiteY3" fmla="*/ 273936 h 1588095"/>
                    <a:gd name="connsiteX0" fmla="*/ 1226957 w 1411364"/>
                    <a:gd name="connsiteY0" fmla="*/ 0 h 1588095"/>
                    <a:gd name="connsiteX1" fmla="*/ 0 w 1411364"/>
                    <a:gd name="connsiteY1" fmla="*/ 41319 h 1588095"/>
                    <a:gd name="connsiteX2" fmla="*/ 485461 w 1411364"/>
                    <a:gd name="connsiteY2" fmla="*/ 1588095 h 1588095"/>
                    <a:gd name="connsiteX3" fmla="*/ 1411364 w 1411364"/>
                    <a:gd name="connsiteY3" fmla="*/ 1153636 h 1588095"/>
                    <a:gd name="connsiteX0" fmla="*/ 1226957 w 1411364"/>
                    <a:gd name="connsiteY0" fmla="*/ 0 h 1588095"/>
                    <a:gd name="connsiteX1" fmla="*/ 0 w 1411364"/>
                    <a:gd name="connsiteY1" fmla="*/ 41319 h 1588095"/>
                    <a:gd name="connsiteX2" fmla="*/ 485461 w 1411364"/>
                    <a:gd name="connsiteY2" fmla="*/ 1588095 h 1588095"/>
                    <a:gd name="connsiteX3" fmla="*/ 1411364 w 1411364"/>
                    <a:gd name="connsiteY3" fmla="*/ 1153636 h 1588095"/>
                    <a:gd name="connsiteX0" fmla="*/ 1226957 w 1226957"/>
                    <a:gd name="connsiteY0" fmla="*/ 0 h 1588095"/>
                    <a:gd name="connsiteX1" fmla="*/ 0 w 1226957"/>
                    <a:gd name="connsiteY1" fmla="*/ 41319 h 1588095"/>
                    <a:gd name="connsiteX2" fmla="*/ 485461 w 1226957"/>
                    <a:gd name="connsiteY2" fmla="*/ 1588095 h 1588095"/>
                    <a:gd name="connsiteX3" fmla="*/ 1225868 w 1226957"/>
                    <a:gd name="connsiteY3" fmla="*/ 13966 h 1588095"/>
                    <a:gd name="connsiteX0" fmla="*/ 1226957 w 1226957"/>
                    <a:gd name="connsiteY0" fmla="*/ 0 h 1588095"/>
                    <a:gd name="connsiteX1" fmla="*/ 0 w 1226957"/>
                    <a:gd name="connsiteY1" fmla="*/ 41319 h 1588095"/>
                    <a:gd name="connsiteX2" fmla="*/ 485461 w 1226957"/>
                    <a:gd name="connsiteY2" fmla="*/ 1588095 h 1588095"/>
                    <a:gd name="connsiteX3" fmla="*/ 1003272 w 1226957"/>
                    <a:gd name="connsiteY3" fmla="*/ 470526 h 1588095"/>
                    <a:gd name="connsiteX0" fmla="*/ 1226957 w 1226957"/>
                    <a:gd name="connsiteY0" fmla="*/ 0 h 1588095"/>
                    <a:gd name="connsiteX1" fmla="*/ 907874 w 1226957"/>
                    <a:gd name="connsiteY1" fmla="*/ 8418 h 1588095"/>
                    <a:gd name="connsiteX2" fmla="*/ 0 w 1226957"/>
                    <a:gd name="connsiteY2" fmla="*/ 41319 h 1588095"/>
                    <a:gd name="connsiteX3" fmla="*/ 485461 w 1226957"/>
                    <a:gd name="connsiteY3" fmla="*/ 1588095 h 1588095"/>
                    <a:gd name="connsiteX4" fmla="*/ 1003272 w 1226957"/>
                    <a:gd name="connsiteY4" fmla="*/ 470526 h 1588095"/>
                    <a:gd name="connsiteX0" fmla="*/ 1226957 w 1226957"/>
                    <a:gd name="connsiteY0" fmla="*/ 0 h 1588095"/>
                    <a:gd name="connsiteX1" fmla="*/ 0 w 1226957"/>
                    <a:gd name="connsiteY1" fmla="*/ 41319 h 1588095"/>
                    <a:gd name="connsiteX2" fmla="*/ 485461 w 1226957"/>
                    <a:gd name="connsiteY2" fmla="*/ 1588095 h 1588095"/>
                    <a:gd name="connsiteX3" fmla="*/ 1003272 w 1226957"/>
                    <a:gd name="connsiteY3" fmla="*/ 470526 h 1588095"/>
                    <a:gd name="connsiteX0" fmla="*/ 1003272 w 1003272"/>
                    <a:gd name="connsiteY0" fmla="*/ 0 h 1591091"/>
                    <a:gd name="connsiteX1" fmla="*/ 0 w 1003272"/>
                    <a:gd name="connsiteY1" fmla="*/ 44315 h 1591091"/>
                    <a:gd name="connsiteX2" fmla="*/ 485461 w 1003272"/>
                    <a:gd name="connsiteY2" fmla="*/ 1591091 h 1591091"/>
                    <a:gd name="connsiteX3" fmla="*/ 1003272 w 1003272"/>
                    <a:gd name="connsiteY3" fmla="*/ 473522 h 1591091"/>
                  </a:gdLst>
                  <a:ahLst/>
                  <a:cxnLst>
                    <a:cxn ang="0">
                      <a:pos x="connsiteX0" y="connsiteY0"/>
                    </a:cxn>
                    <a:cxn ang="0">
                      <a:pos x="connsiteX1" y="connsiteY1"/>
                    </a:cxn>
                    <a:cxn ang="0">
                      <a:pos x="connsiteX2" y="connsiteY2"/>
                    </a:cxn>
                    <a:cxn ang="0">
                      <a:pos x="connsiteX3" y="connsiteY3"/>
                    </a:cxn>
                  </a:cxnLst>
                  <a:rect l="l" t="t" r="r" b="b"/>
                  <a:pathLst>
                    <a:path w="1003272" h="1591091">
                      <a:moveTo>
                        <a:pt x="1003272" y="0"/>
                      </a:moveTo>
                      <a:lnTo>
                        <a:pt x="0" y="44315"/>
                      </a:lnTo>
                      <a:lnTo>
                        <a:pt x="485461" y="1591091"/>
                      </a:lnTo>
                      <a:lnTo>
                        <a:pt x="1003272" y="473522"/>
                      </a:lnTo>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9" name="Freeform 98"/>
                <p:cNvSpPr/>
                <p:nvPr/>
              </p:nvSpPr>
              <p:spPr bwMode="gray">
                <a:xfrm>
                  <a:off x="4339793" y="5108321"/>
                  <a:ext cx="537592" cy="84027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1325604 w 1452801"/>
                    <a:gd name="connsiteY0" fmla="*/ 171861 h 1809624"/>
                    <a:gd name="connsiteX1" fmla="*/ 0 w 1452801"/>
                    <a:gd name="connsiteY1" fmla="*/ -1 h 1809624"/>
                    <a:gd name="connsiteX2" fmla="*/ 251600 w 1452801"/>
                    <a:gd name="connsiteY2" fmla="*/ 1809624 h 1809624"/>
                    <a:gd name="connsiteX3" fmla="*/ 1452801 w 1452801"/>
                    <a:gd name="connsiteY3" fmla="*/ 445796 h 1809624"/>
                    <a:gd name="connsiteX0" fmla="*/ 1325604 w 1380273"/>
                    <a:gd name="connsiteY0" fmla="*/ 171861 h 1809624"/>
                    <a:gd name="connsiteX1" fmla="*/ 0 w 1380273"/>
                    <a:gd name="connsiteY1" fmla="*/ -1 h 1809624"/>
                    <a:gd name="connsiteX2" fmla="*/ 251600 w 1380273"/>
                    <a:gd name="connsiteY2" fmla="*/ 1809624 h 1809624"/>
                    <a:gd name="connsiteX3" fmla="*/ 1380273 w 1380273"/>
                    <a:gd name="connsiteY3" fmla="*/ 82660 h 1809624"/>
                    <a:gd name="connsiteX0" fmla="*/ 1325604 w 1325603"/>
                    <a:gd name="connsiteY0" fmla="*/ 171861 h 1809624"/>
                    <a:gd name="connsiteX1" fmla="*/ 0 w 1325603"/>
                    <a:gd name="connsiteY1" fmla="*/ -1 h 1809624"/>
                    <a:gd name="connsiteX2" fmla="*/ 251600 w 1325603"/>
                    <a:gd name="connsiteY2" fmla="*/ 1809624 h 1809624"/>
                    <a:gd name="connsiteX3" fmla="*/ 526991 w 1325603"/>
                    <a:gd name="connsiteY3" fmla="*/ 1383853 h 1809624"/>
                    <a:gd name="connsiteX0" fmla="*/ 1325604 w 1325604"/>
                    <a:gd name="connsiteY0" fmla="*/ 171861 h 1809624"/>
                    <a:gd name="connsiteX1" fmla="*/ 537592 w 1325604"/>
                    <a:gd name="connsiteY1" fmla="*/ 73238 h 1809624"/>
                    <a:gd name="connsiteX2" fmla="*/ 0 w 1325604"/>
                    <a:gd name="connsiteY2" fmla="*/ -1 h 1809624"/>
                    <a:gd name="connsiteX3" fmla="*/ 251600 w 1325604"/>
                    <a:gd name="connsiteY3" fmla="*/ 1809624 h 1809624"/>
                    <a:gd name="connsiteX4" fmla="*/ 526991 w 1325604"/>
                    <a:gd name="connsiteY4" fmla="*/ 1383853 h 1809624"/>
                    <a:gd name="connsiteX0" fmla="*/ 537592 w 537592"/>
                    <a:gd name="connsiteY0" fmla="*/ 73238 h 1809624"/>
                    <a:gd name="connsiteX1" fmla="*/ 0 w 537592"/>
                    <a:gd name="connsiteY1" fmla="*/ -1 h 1809624"/>
                    <a:gd name="connsiteX2" fmla="*/ 251600 w 537592"/>
                    <a:gd name="connsiteY2" fmla="*/ 1809624 h 1809624"/>
                    <a:gd name="connsiteX3" fmla="*/ 526991 w 537592"/>
                    <a:gd name="connsiteY3" fmla="*/ 1383853 h 1809624"/>
                  </a:gdLst>
                  <a:ahLst/>
                  <a:cxnLst>
                    <a:cxn ang="0">
                      <a:pos x="connsiteX0" y="connsiteY0"/>
                    </a:cxn>
                    <a:cxn ang="0">
                      <a:pos x="connsiteX1" y="connsiteY1"/>
                    </a:cxn>
                    <a:cxn ang="0">
                      <a:pos x="connsiteX2" y="connsiteY2"/>
                    </a:cxn>
                    <a:cxn ang="0">
                      <a:pos x="connsiteX3" y="connsiteY3"/>
                    </a:cxn>
                  </a:cxnLst>
                  <a:rect l="l" t="t" r="r" b="b"/>
                  <a:pathLst>
                    <a:path w="537592" h="1809624">
                      <a:moveTo>
                        <a:pt x="537592" y="73238"/>
                      </a:moveTo>
                      <a:lnTo>
                        <a:pt x="0" y="-1"/>
                      </a:lnTo>
                      <a:lnTo>
                        <a:pt x="251600" y="1809624"/>
                      </a:lnTo>
                      <a:lnTo>
                        <a:pt x="526991" y="1383853"/>
                      </a:lnTo>
                    </a:path>
                  </a:pathLst>
                </a:custGeom>
                <a:noFill/>
                <a:ln w="15875">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Freeform 99"/>
                <p:cNvSpPr/>
                <p:nvPr/>
              </p:nvSpPr>
              <p:spPr bwMode="gray">
                <a:xfrm>
                  <a:off x="3188763" y="5108319"/>
                  <a:ext cx="1404298"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407623"/>
                    <a:gd name="connsiteY0" fmla="*/ 1174139 h 1809624"/>
                    <a:gd name="connsiteX1" fmla="*/ 1156023 w 1407623"/>
                    <a:gd name="connsiteY1" fmla="*/ -1 h 1809624"/>
                    <a:gd name="connsiteX2" fmla="*/ 1407623 w 1407623"/>
                    <a:gd name="connsiteY2" fmla="*/ 1809624 h 1809624"/>
                    <a:gd name="connsiteX3" fmla="*/ 0 w 1407623"/>
                    <a:gd name="connsiteY3" fmla="*/ 1174139 h 1809624"/>
                    <a:gd name="connsiteX0" fmla="*/ 0 w 1404298"/>
                    <a:gd name="connsiteY0" fmla="*/ 1166978 h 1809624"/>
                    <a:gd name="connsiteX1" fmla="*/ 1152698 w 1404298"/>
                    <a:gd name="connsiteY1" fmla="*/ -1 h 1809624"/>
                    <a:gd name="connsiteX2" fmla="*/ 1404298 w 1404298"/>
                    <a:gd name="connsiteY2" fmla="*/ 1809624 h 1809624"/>
                    <a:gd name="connsiteX3" fmla="*/ 0 w 1404298"/>
                    <a:gd name="connsiteY3" fmla="*/ 1166978 h 1809624"/>
                  </a:gdLst>
                  <a:ahLst/>
                  <a:cxnLst>
                    <a:cxn ang="0">
                      <a:pos x="connsiteX0" y="connsiteY0"/>
                    </a:cxn>
                    <a:cxn ang="0">
                      <a:pos x="connsiteX1" y="connsiteY1"/>
                    </a:cxn>
                    <a:cxn ang="0">
                      <a:pos x="connsiteX2" y="connsiteY2"/>
                    </a:cxn>
                    <a:cxn ang="0">
                      <a:pos x="connsiteX3" y="connsiteY3"/>
                    </a:cxn>
                  </a:cxnLst>
                  <a:rect l="l" t="t" r="r" b="b"/>
                  <a:pathLst>
                    <a:path w="1404298" h="1809624">
                      <a:moveTo>
                        <a:pt x="0" y="1166978"/>
                      </a:moveTo>
                      <a:lnTo>
                        <a:pt x="1152698" y="-1"/>
                      </a:lnTo>
                      <a:lnTo>
                        <a:pt x="1404298" y="1809624"/>
                      </a:lnTo>
                      <a:lnTo>
                        <a:pt x="0" y="1166978"/>
                      </a:lnTo>
                      <a:close/>
                    </a:path>
                  </a:pathLst>
                </a:custGeom>
                <a:noFill/>
                <a:ln w="1587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1" name="Freeform 100"/>
                <p:cNvSpPr/>
                <p:nvPr/>
              </p:nvSpPr>
              <p:spPr bwMode="gray">
                <a:xfrm>
                  <a:off x="3188762" y="4950240"/>
                  <a:ext cx="1161405" cy="69525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381023"/>
                    <a:gd name="connsiteY0" fmla="*/ 885856 h 1444414"/>
                    <a:gd name="connsiteX1" fmla="*/ 182880 w 1381023"/>
                    <a:gd name="connsiteY1" fmla="*/ 0 h 1444414"/>
                    <a:gd name="connsiteX2" fmla="*/ 1381023 w 1381023"/>
                    <a:gd name="connsiteY2" fmla="*/ 1444414 h 1444414"/>
                    <a:gd name="connsiteX3" fmla="*/ 0 w 1381023"/>
                    <a:gd name="connsiteY3" fmla="*/ 885856 h 1444414"/>
                    <a:gd name="connsiteX0" fmla="*/ 0 w 1405401"/>
                    <a:gd name="connsiteY0" fmla="*/ 794608 h 1444414"/>
                    <a:gd name="connsiteX1" fmla="*/ 207258 w 1405401"/>
                    <a:gd name="connsiteY1" fmla="*/ 0 h 1444414"/>
                    <a:gd name="connsiteX2" fmla="*/ 1405401 w 1405401"/>
                    <a:gd name="connsiteY2" fmla="*/ 1444414 h 1444414"/>
                    <a:gd name="connsiteX3" fmla="*/ 0 w 1405401"/>
                    <a:gd name="connsiteY3" fmla="*/ 794608 h 1444414"/>
                    <a:gd name="connsiteX0" fmla="*/ 0 w 1405401"/>
                    <a:gd name="connsiteY0" fmla="*/ 929841 h 1579647"/>
                    <a:gd name="connsiteX1" fmla="*/ 233859 w 1405401"/>
                    <a:gd name="connsiteY1" fmla="*/ 0 h 1579647"/>
                    <a:gd name="connsiteX2" fmla="*/ 1405401 w 1405401"/>
                    <a:gd name="connsiteY2" fmla="*/ 1579647 h 1579647"/>
                    <a:gd name="connsiteX3" fmla="*/ 0 w 1405401"/>
                    <a:gd name="connsiteY3" fmla="*/ 929841 h 1579647"/>
                    <a:gd name="connsiteX0" fmla="*/ 0 w 1161406"/>
                    <a:gd name="connsiteY0" fmla="*/ 1158991 h 1158990"/>
                    <a:gd name="connsiteX1" fmla="*/ 233859 w 1161406"/>
                    <a:gd name="connsiteY1" fmla="*/ 229150 h 1158990"/>
                    <a:gd name="connsiteX2" fmla="*/ 1161406 w 1161406"/>
                    <a:gd name="connsiteY2" fmla="*/ 0 h 1158990"/>
                    <a:gd name="connsiteX3" fmla="*/ 0 w 1161406"/>
                    <a:gd name="connsiteY3" fmla="*/ 1158991 h 1158990"/>
                    <a:gd name="connsiteX0" fmla="*/ 0 w 1161406"/>
                    <a:gd name="connsiteY0" fmla="*/ 1497325 h 1497324"/>
                    <a:gd name="connsiteX1" fmla="*/ 67659 w 1161406"/>
                    <a:gd name="connsiteY1" fmla="*/ 0 h 1497324"/>
                    <a:gd name="connsiteX2" fmla="*/ 1161406 w 1161406"/>
                    <a:gd name="connsiteY2" fmla="*/ 338334 h 1497324"/>
                    <a:gd name="connsiteX3" fmla="*/ 0 w 1161406"/>
                    <a:gd name="connsiteY3" fmla="*/ 1497325 h 1497324"/>
                  </a:gdLst>
                  <a:ahLst/>
                  <a:cxnLst>
                    <a:cxn ang="0">
                      <a:pos x="connsiteX0" y="connsiteY0"/>
                    </a:cxn>
                    <a:cxn ang="0">
                      <a:pos x="connsiteX1" y="connsiteY1"/>
                    </a:cxn>
                    <a:cxn ang="0">
                      <a:pos x="connsiteX2" y="connsiteY2"/>
                    </a:cxn>
                    <a:cxn ang="0">
                      <a:pos x="connsiteX3" y="connsiteY3"/>
                    </a:cxn>
                  </a:cxnLst>
                  <a:rect l="l" t="t" r="r" b="b"/>
                  <a:pathLst>
                    <a:path w="1161406" h="1497324">
                      <a:moveTo>
                        <a:pt x="0" y="1497325"/>
                      </a:moveTo>
                      <a:lnTo>
                        <a:pt x="67659" y="0"/>
                      </a:lnTo>
                      <a:lnTo>
                        <a:pt x="1161406" y="338334"/>
                      </a:lnTo>
                      <a:lnTo>
                        <a:pt x="0" y="1497325"/>
                      </a:lnTo>
                      <a:close/>
                    </a:path>
                  </a:pathLst>
                </a:custGeom>
                <a:noFill/>
                <a:ln w="15875">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 name="Freeform 101"/>
                <p:cNvSpPr/>
                <p:nvPr/>
              </p:nvSpPr>
              <p:spPr bwMode="gray">
                <a:xfrm>
                  <a:off x="2712668" y="3527579"/>
                  <a:ext cx="1149994" cy="85730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687805 w 1149994"/>
                    <a:gd name="connsiteY0" fmla="*/ 0 h 2108833"/>
                    <a:gd name="connsiteX1" fmla="*/ 1149994 w 1149994"/>
                    <a:gd name="connsiteY1" fmla="*/ 2108833 h 2108833"/>
                    <a:gd name="connsiteX2" fmla="*/ 0 w 1149994"/>
                    <a:gd name="connsiteY2" fmla="*/ 1523594 h 2108833"/>
                    <a:gd name="connsiteX3" fmla="*/ 815002 w 1149994"/>
                    <a:gd name="connsiteY3" fmla="*/ 273935 h 2108833"/>
                    <a:gd name="connsiteX0" fmla="*/ 687805 w 1149994"/>
                    <a:gd name="connsiteY0" fmla="*/ 0 h 2108833"/>
                    <a:gd name="connsiteX1" fmla="*/ 1149994 w 1149994"/>
                    <a:gd name="connsiteY1" fmla="*/ 2108833 h 2108833"/>
                    <a:gd name="connsiteX2" fmla="*/ 0 w 1149994"/>
                    <a:gd name="connsiteY2" fmla="*/ 1523594 h 2108833"/>
                    <a:gd name="connsiteX3" fmla="*/ 815002 w 1149994"/>
                    <a:gd name="connsiteY3" fmla="*/ 273935 h 2108833"/>
                    <a:gd name="connsiteX0" fmla="*/ 687805 w 1149994"/>
                    <a:gd name="connsiteY0" fmla="*/ 0 h 2108833"/>
                    <a:gd name="connsiteX1" fmla="*/ 1149994 w 1149994"/>
                    <a:gd name="connsiteY1" fmla="*/ 2108833 h 2108833"/>
                    <a:gd name="connsiteX2" fmla="*/ 0 w 1149994"/>
                    <a:gd name="connsiteY2" fmla="*/ 1523594 h 2108833"/>
                    <a:gd name="connsiteX3" fmla="*/ 678657 w 1149994"/>
                    <a:gd name="connsiteY3" fmla="*/ 11989 h 2108833"/>
                    <a:gd name="connsiteX0" fmla="*/ 687805 w 1149994"/>
                    <a:gd name="connsiteY0" fmla="*/ 0 h 2108833"/>
                    <a:gd name="connsiteX1" fmla="*/ 1149994 w 1149994"/>
                    <a:gd name="connsiteY1" fmla="*/ 2108833 h 2108833"/>
                    <a:gd name="connsiteX2" fmla="*/ 0 w 1149994"/>
                    <a:gd name="connsiteY2" fmla="*/ 1523594 h 2108833"/>
                    <a:gd name="connsiteX3" fmla="*/ 556760 w 1149994"/>
                    <a:gd name="connsiteY3" fmla="*/ 263097 h 2108833"/>
                    <a:gd name="connsiteX0" fmla="*/ 740804 w 1149994"/>
                    <a:gd name="connsiteY0" fmla="*/ 0 h 1846311"/>
                    <a:gd name="connsiteX1" fmla="*/ 1149994 w 1149994"/>
                    <a:gd name="connsiteY1" fmla="*/ 1846311 h 1846311"/>
                    <a:gd name="connsiteX2" fmla="*/ 0 w 1149994"/>
                    <a:gd name="connsiteY2" fmla="*/ 1261072 h 1846311"/>
                    <a:gd name="connsiteX3" fmla="*/ 556760 w 1149994"/>
                    <a:gd name="connsiteY3" fmla="*/ 575 h 1846311"/>
                  </a:gdLst>
                  <a:ahLst/>
                  <a:cxnLst>
                    <a:cxn ang="0">
                      <a:pos x="connsiteX0" y="connsiteY0"/>
                    </a:cxn>
                    <a:cxn ang="0">
                      <a:pos x="connsiteX1" y="connsiteY1"/>
                    </a:cxn>
                    <a:cxn ang="0">
                      <a:pos x="connsiteX2" y="connsiteY2"/>
                    </a:cxn>
                    <a:cxn ang="0">
                      <a:pos x="connsiteX3" y="connsiteY3"/>
                    </a:cxn>
                  </a:cxnLst>
                  <a:rect l="l" t="t" r="r" b="b"/>
                  <a:pathLst>
                    <a:path w="1149994" h="1846311">
                      <a:moveTo>
                        <a:pt x="740804" y="0"/>
                      </a:moveTo>
                      <a:lnTo>
                        <a:pt x="1149994" y="1846311"/>
                      </a:lnTo>
                      <a:lnTo>
                        <a:pt x="0" y="1261072"/>
                      </a:lnTo>
                      <a:lnTo>
                        <a:pt x="556760" y="575"/>
                      </a:lnTo>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Freeform 102"/>
                <p:cNvSpPr/>
                <p:nvPr/>
              </p:nvSpPr>
              <p:spPr bwMode="gray">
                <a:xfrm>
                  <a:off x="2712669" y="4111689"/>
                  <a:ext cx="1149994" cy="83604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1149994 w 1149994"/>
                    <a:gd name="connsiteY0" fmla="*/ 585239 h 1800535"/>
                    <a:gd name="connsiteX1" fmla="*/ 0 w 1149994"/>
                    <a:gd name="connsiteY1" fmla="*/ 0 h 1800535"/>
                    <a:gd name="connsiteX2" fmla="*/ 537343 w 1149994"/>
                    <a:gd name="connsiteY2" fmla="*/ 1800535 h 1800535"/>
                    <a:gd name="connsiteX3" fmla="*/ 1149994 w 1149994"/>
                    <a:gd name="connsiteY3" fmla="*/ 585239 h 1800535"/>
                  </a:gdLst>
                  <a:ahLst/>
                  <a:cxnLst>
                    <a:cxn ang="0">
                      <a:pos x="connsiteX0" y="connsiteY0"/>
                    </a:cxn>
                    <a:cxn ang="0">
                      <a:pos x="connsiteX1" y="connsiteY1"/>
                    </a:cxn>
                    <a:cxn ang="0">
                      <a:pos x="connsiteX2" y="connsiteY2"/>
                    </a:cxn>
                    <a:cxn ang="0">
                      <a:pos x="connsiteX3" y="connsiteY3"/>
                    </a:cxn>
                  </a:cxnLst>
                  <a:rect l="l" t="t" r="r" b="b"/>
                  <a:pathLst>
                    <a:path w="1149994" h="1800535">
                      <a:moveTo>
                        <a:pt x="1149994" y="585239"/>
                      </a:moveTo>
                      <a:lnTo>
                        <a:pt x="0" y="0"/>
                      </a:lnTo>
                      <a:lnTo>
                        <a:pt x="537343" y="1800535"/>
                      </a:lnTo>
                      <a:lnTo>
                        <a:pt x="1149994" y="585239"/>
                      </a:lnTo>
                      <a:close/>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4" name="Freeform 103"/>
                <p:cNvSpPr/>
                <p:nvPr/>
              </p:nvSpPr>
              <p:spPr bwMode="gray">
                <a:xfrm>
                  <a:off x="1946547" y="3519618"/>
                  <a:ext cx="773396" cy="118930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425640 w 798071"/>
                    <a:gd name="connsiteY0" fmla="*/ 2743931 h 2743931"/>
                    <a:gd name="connsiteX1" fmla="*/ 798071 w 798071"/>
                    <a:gd name="connsiteY1" fmla="*/ 1467514 h 2743931"/>
                    <a:gd name="connsiteX2" fmla="*/ 0 w 798071"/>
                    <a:gd name="connsiteY2" fmla="*/ 0 h 2743931"/>
                    <a:gd name="connsiteX3" fmla="*/ 425640 w 798071"/>
                    <a:gd name="connsiteY3" fmla="*/ 2743931 h 2743931"/>
                    <a:gd name="connsiteX0" fmla="*/ 0 w 798071"/>
                    <a:gd name="connsiteY0" fmla="*/ 0 h 2743931"/>
                    <a:gd name="connsiteX1" fmla="*/ 425640 w 798071"/>
                    <a:gd name="connsiteY1" fmla="*/ 2743931 h 2743931"/>
                    <a:gd name="connsiteX2" fmla="*/ 798071 w 798071"/>
                    <a:gd name="connsiteY2" fmla="*/ 1467514 h 2743931"/>
                    <a:gd name="connsiteX3" fmla="*/ 127197 w 798071"/>
                    <a:gd name="connsiteY3" fmla="*/ 273935 h 2743931"/>
                    <a:gd name="connsiteX0" fmla="*/ 0 w 798071"/>
                    <a:gd name="connsiteY0" fmla="*/ 0 h 2743931"/>
                    <a:gd name="connsiteX1" fmla="*/ 425640 w 798071"/>
                    <a:gd name="connsiteY1" fmla="*/ 2743931 h 2743931"/>
                    <a:gd name="connsiteX2" fmla="*/ 798071 w 798071"/>
                    <a:gd name="connsiteY2" fmla="*/ 1467514 h 2743931"/>
                    <a:gd name="connsiteX3" fmla="*/ 84798 w 798071"/>
                    <a:gd name="connsiteY3" fmla="*/ 182624 h 2743931"/>
                    <a:gd name="connsiteX0" fmla="*/ 0 w 773397"/>
                    <a:gd name="connsiteY0" fmla="*/ 2028 h 2561307"/>
                    <a:gd name="connsiteX1" fmla="*/ 400966 w 773397"/>
                    <a:gd name="connsiteY1" fmla="*/ 2561307 h 2561307"/>
                    <a:gd name="connsiteX2" fmla="*/ 773397 w 773397"/>
                    <a:gd name="connsiteY2" fmla="*/ 1284890 h 2561307"/>
                    <a:gd name="connsiteX3" fmla="*/ 60124 w 773397"/>
                    <a:gd name="connsiteY3" fmla="*/ 0 h 2561307"/>
                  </a:gdLst>
                  <a:ahLst/>
                  <a:cxnLst>
                    <a:cxn ang="0">
                      <a:pos x="connsiteX0" y="connsiteY0"/>
                    </a:cxn>
                    <a:cxn ang="0">
                      <a:pos x="connsiteX1" y="connsiteY1"/>
                    </a:cxn>
                    <a:cxn ang="0">
                      <a:pos x="connsiteX2" y="connsiteY2"/>
                    </a:cxn>
                    <a:cxn ang="0">
                      <a:pos x="connsiteX3" y="connsiteY3"/>
                    </a:cxn>
                  </a:cxnLst>
                  <a:rect l="l" t="t" r="r" b="b"/>
                  <a:pathLst>
                    <a:path w="773397" h="2561307">
                      <a:moveTo>
                        <a:pt x="0" y="2028"/>
                      </a:moveTo>
                      <a:lnTo>
                        <a:pt x="400966" y="2561307"/>
                      </a:lnTo>
                      <a:lnTo>
                        <a:pt x="773397" y="1284890"/>
                      </a:lnTo>
                      <a:cubicBezTo>
                        <a:pt x="507373" y="795719"/>
                        <a:pt x="60124" y="0"/>
                        <a:pt x="60124" y="0"/>
                      </a:cubicBezTo>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5" name="Freeform 104"/>
                <p:cNvSpPr/>
                <p:nvPr/>
              </p:nvSpPr>
              <p:spPr bwMode="gray">
                <a:xfrm>
                  <a:off x="2349156" y="4709147"/>
                  <a:ext cx="918201" cy="9416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0 w 1080187"/>
                    <a:gd name="connsiteY0" fmla="*/ 0 h 2027922"/>
                    <a:gd name="connsiteX1" fmla="*/ 837924 w 1080187"/>
                    <a:gd name="connsiteY1" fmla="*/ 2027921 h 2027922"/>
                    <a:gd name="connsiteX2" fmla="*/ 1080187 w 1080187"/>
                    <a:gd name="connsiteY2" fmla="*/ 1094816 h 2027922"/>
                    <a:gd name="connsiteX3" fmla="*/ 0 w 1080187"/>
                    <a:gd name="connsiteY3" fmla="*/ 0 h 2027922"/>
                    <a:gd name="connsiteX0" fmla="*/ 0 w 918201"/>
                    <a:gd name="connsiteY0" fmla="*/ 0 h 2027922"/>
                    <a:gd name="connsiteX1" fmla="*/ 837924 w 918201"/>
                    <a:gd name="connsiteY1" fmla="*/ 2027921 h 2027922"/>
                    <a:gd name="connsiteX2" fmla="*/ 918201 w 918201"/>
                    <a:gd name="connsiteY2" fmla="*/ 503240 h 2027922"/>
                    <a:gd name="connsiteX3" fmla="*/ 0 w 918201"/>
                    <a:gd name="connsiteY3" fmla="*/ 0 h 2027922"/>
                  </a:gdLst>
                  <a:ahLst/>
                  <a:cxnLst>
                    <a:cxn ang="0">
                      <a:pos x="connsiteX0" y="connsiteY0"/>
                    </a:cxn>
                    <a:cxn ang="0">
                      <a:pos x="connsiteX1" y="connsiteY1"/>
                    </a:cxn>
                    <a:cxn ang="0">
                      <a:pos x="connsiteX2" y="connsiteY2"/>
                    </a:cxn>
                    <a:cxn ang="0">
                      <a:pos x="connsiteX3" y="connsiteY3"/>
                    </a:cxn>
                  </a:cxnLst>
                  <a:rect l="l" t="t" r="r" b="b"/>
                  <a:pathLst>
                    <a:path w="918201" h="2027922">
                      <a:moveTo>
                        <a:pt x="0" y="0"/>
                      </a:moveTo>
                      <a:lnTo>
                        <a:pt x="837924" y="2027921"/>
                      </a:lnTo>
                      <a:lnTo>
                        <a:pt x="918201" y="503240"/>
                      </a:lnTo>
                      <a:lnTo>
                        <a:pt x="0" y="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7" name="Freeform 106"/>
                <p:cNvSpPr/>
                <p:nvPr/>
              </p:nvSpPr>
              <p:spPr bwMode="gray">
                <a:xfrm>
                  <a:off x="4593057" y="5868414"/>
                  <a:ext cx="273728" cy="8017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1072339 w 1431967"/>
                    <a:gd name="connsiteY0" fmla="*/ 0 h 1627195"/>
                    <a:gd name="connsiteX1" fmla="*/ 0 w 1431967"/>
                    <a:gd name="connsiteY1" fmla="*/ 1627195 h 1627195"/>
                    <a:gd name="connsiteX2" fmla="*/ 1431967 w 1431967"/>
                    <a:gd name="connsiteY2" fmla="*/ 730229 h 1627195"/>
                    <a:gd name="connsiteX3" fmla="*/ 1072339 w 1431967"/>
                    <a:gd name="connsiteY3" fmla="*/ 0 h 1627195"/>
                    <a:gd name="connsiteX0" fmla="*/ 1431967 w 1559164"/>
                    <a:gd name="connsiteY0" fmla="*/ 730229 h 1627195"/>
                    <a:gd name="connsiteX1" fmla="*/ 1072339 w 1559164"/>
                    <a:gd name="connsiteY1" fmla="*/ 0 h 1627195"/>
                    <a:gd name="connsiteX2" fmla="*/ 0 w 1559164"/>
                    <a:gd name="connsiteY2" fmla="*/ 1627195 h 1627195"/>
                    <a:gd name="connsiteX3" fmla="*/ 1559164 w 1559164"/>
                    <a:gd name="connsiteY3" fmla="*/ 1004164 h 1627195"/>
                    <a:gd name="connsiteX0" fmla="*/ 1431967 w 1450088"/>
                    <a:gd name="connsiteY0" fmla="*/ 730229 h 1627195"/>
                    <a:gd name="connsiteX1" fmla="*/ 1072339 w 1450088"/>
                    <a:gd name="connsiteY1" fmla="*/ 0 h 1627195"/>
                    <a:gd name="connsiteX2" fmla="*/ 0 w 1450088"/>
                    <a:gd name="connsiteY2" fmla="*/ 1627195 h 1627195"/>
                    <a:gd name="connsiteX3" fmla="*/ 1450088 w 1450088"/>
                    <a:gd name="connsiteY3" fmla="*/ 722534 h 1627195"/>
                    <a:gd name="connsiteX0" fmla="*/ 1431967 w 1431967"/>
                    <a:gd name="connsiteY0" fmla="*/ 730229 h 1627195"/>
                    <a:gd name="connsiteX1" fmla="*/ 1072339 w 1431967"/>
                    <a:gd name="connsiteY1" fmla="*/ 0 h 1627195"/>
                    <a:gd name="connsiteX2" fmla="*/ 0 w 1431967"/>
                    <a:gd name="connsiteY2" fmla="*/ 1627195 h 1627195"/>
                    <a:gd name="connsiteX3" fmla="*/ 273728 w 1431967"/>
                    <a:gd name="connsiteY3" fmla="*/ 1454523 h 1627195"/>
                    <a:gd name="connsiteX0" fmla="*/ 1072339 w 1072339"/>
                    <a:gd name="connsiteY0" fmla="*/ 0 h 1627195"/>
                    <a:gd name="connsiteX1" fmla="*/ 0 w 1072339"/>
                    <a:gd name="connsiteY1" fmla="*/ 1627195 h 1627195"/>
                    <a:gd name="connsiteX2" fmla="*/ 273728 w 1072339"/>
                    <a:gd name="connsiteY2" fmla="*/ 1454523 h 1627195"/>
                    <a:gd name="connsiteX0" fmla="*/ 734817 w 734817"/>
                    <a:gd name="connsiteY0" fmla="*/ 200976 h 200976"/>
                    <a:gd name="connsiteX1" fmla="*/ 0 w 734817"/>
                    <a:gd name="connsiteY1" fmla="*/ 172672 h 200976"/>
                    <a:gd name="connsiteX2" fmla="*/ 273728 w 734817"/>
                    <a:gd name="connsiteY2" fmla="*/ 0 h 200976"/>
                    <a:gd name="connsiteX0" fmla="*/ 0 w 273728"/>
                    <a:gd name="connsiteY0" fmla="*/ 172672 h 172672"/>
                    <a:gd name="connsiteX1" fmla="*/ 273728 w 273728"/>
                    <a:gd name="connsiteY1" fmla="*/ 0 h 172672"/>
                  </a:gdLst>
                  <a:ahLst/>
                  <a:cxnLst>
                    <a:cxn ang="0">
                      <a:pos x="connsiteX0" y="connsiteY0"/>
                    </a:cxn>
                    <a:cxn ang="0">
                      <a:pos x="connsiteX1" y="connsiteY1"/>
                    </a:cxn>
                  </a:cxnLst>
                  <a:rect l="l" t="t" r="r" b="b"/>
                  <a:pathLst>
                    <a:path w="273728" h="172672">
                      <a:moveTo>
                        <a:pt x="0" y="172672"/>
                      </a:moveTo>
                      <a:lnTo>
                        <a:pt x="273728" y="0"/>
                      </a:lnTo>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3" name="Oval 52"/>
              <p:cNvSpPr/>
              <p:nvPr/>
            </p:nvSpPr>
            <p:spPr bwMode="gray">
              <a:xfrm>
                <a:off x="3745787" y="4252950"/>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8890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0" name="Oval 59"/>
              <p:cNvSpPr/>
              <p:nvPr/>
            </p:nvSpPr>
            <p:spPr bwMode="gray">
              <a:xfrm>
                <a:off x="2644576" y="4019250"/>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69850" h="698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1" name="Oval 60"/>
              <p:cNvSpPr/>
              <p:nvPr/>
            </p:nvSpPr>
            <p:spPr bwMode="gray">
              <a:xfrm>
                <a:off x="3185735" y="485439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69850" h="698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2" name="Oval 61"/>
              <p:cNvSpPr/>
              <p:nvPr/>
            </p:nvSpPr>
            <p:spPr bwMode="gray">
              <a:xfrm>
                <a:off x="4256719" y="500162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69850" h="698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9" name="Oval 68"/>
              <p:cNvSpPr/>
              <p:nvPr/>
            </p:nvSpPr>
            <p:spPr bwMode="gray">
              <a:xfrm>
                <a:off x="4553999" y="59019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0" name="Oval 69"/>
              <p:cNvSpPr/>
              <p:nvPr/>
            </p:nvSpPr>
            <p:spPr bwMode="gray">
              <a:xfrm>
                <a:off x="3152634" y="5607996"/>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1" name="Oval 70"/>
              <p:cNvSpPr/>
              <p:nvPr/>
            </p:nvSpPr>
            <p:spPr bwMode="gray">
              <a:xfrm>
                <a:off x="2303711" y="4663296"/>
                <a:ext cx="91441" cy="91441"/>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nvGrpSpPr>
            <p:cNvPr id="9" name="Group 229"/>
            <p:cNvGrpSpPr/>
            <p:nvPr/>
          </p:nvGrpSpPr>
          <p:grpSpPr bwMode="gray">
            <a:xfrm>
              <a:off x="496642" y="4161200"/>
              <a:ext cx="2593293" cy="2390243"/>
              <a:chOff x="1866649" y="3170538"/>
              <a:chExt cx="3232192" cy="2979119"/>
            </a:xfrm>
            <a:effectLst>
              <a:outerShdw blurRad="76200" dir="18900000" sy="23000" kx="-1200000" algn="bl" rotWithShape="0">
                <a:prstClr val="black">
                  <a:alpha val="20000"/>
                </a:prstClr>
              </a:outerShdw>
            </a:effectLst>
          </p:grpSpPr>
          <p:grpSp>
            <p:nvGrpSpPr>
              <p:cNvPr id="10" name="Group 15"/>
              <p:cNvGrpSpPr/>
              <p:nvPr/>
            </p:nvGrpSpPr>
            <p:grpSpPr bwMode="gray">
              <a:xfrm>
                <a:off x="1973687" y="3518815"/>
                <a:ext cx="2901158" cy="2447962"/>
                <a:chOff x="1973687" y="3518815"/>
                <a:chExt cx="2901158" cy="2447962"/>
              </a:xfrm>
            </p:grpSpPr>
            <p:sp>
              <p:nvSpPr>
                <p:cNvPr id="31" name="Freeform 30"/>
                <p:cNvSpPr/>
                <p:nvPr/>
              </p:nvSpPr>
              <p:spPr bwMode="gray">
                <a:xfrm>
                  <a:off x="2038350" y="3518815"/>
                  <a:ext cx="1515170" cy="153268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 name="connsiteX0" fmla="*/ 707405 w 1515171"/>
                    <a:gd name="connsiteY0" fmla="*/ 0 h 2083715"/>
                    <a:gd name="connsiteX1" fmla="*/ 0 w 1515171"/>
                    <a:gd name="connsiteY1" fmla="*/ 1308908 h 2083715"/>
                    <a:gd name="connsiteX2" fmla="*/ 1515171 w 1515171"/>
                    <a:gd name="connsiteY2" fmla="*/ 2083715 h 2083715"/>
                    <a:gd name="connsiteX3" fmla="*/ 835201 w 1515171"/>
                    <a:gd name="connsiteY3" fmla="*/ 127796 h 2083715"/>
                    <a:gd name="connsiteX0" fmla="*/ 707405 w 1515171"/>
                    <a:gd name="connsiteY0" fmla="*/ 42757 h 2126472"/>
                    <a:gd name="connsiteX1" fmla="*/ 0 w 1515171"/>
                    <a:gd name="connsiteY1" fmla="*/ 1351665 h 2126472"/>
                    <a:gd name="connsiteX2" fmla="*/ 1515171 w 1515171"/>
                    <a:gd name="connsiteY2" fmla="*/ 2126472 h 2126472"/>
                    <a:gd name="connsiteX3" fmla="*/ 691611 w 1515171"/>
                    <a:gd name="connsiteY3" fmla="*/ 0 h 2126472"/>
                    <a:gd name="connsiteX0" fmla="*/ 707405 w 1515171"/>
                    <a:gd name="connsiteY0" fmla="*/ 0 h 2083715"/>
                    <a:gd name="connsiteX1" fmla="*/ 0 w 1515171"/>
                    <a:gd name="connsiteY1" fmla="*/ 1308908 h 2083715"/>
                    <a:gd name="connsiteX2" fmla="*/ 1515171 w 1515171"/>
                    <a:gd name="connsiteY2" fmla="*/ 2083715 h 2083715"/>
                    <a:gd name="connsiteX3" fmla="*/ 921766 w 1515171"/>
                    <a:gd name="connsiteY3" fmla="*/ 562913 h 2083715"/>
                    <a:gd name="connsiteX0" fmla="*/ 411396 w 1515171"/>
                    <a:gd name="connsiteY0" fmla="*/ 0 h 1532687"/>
                    <a:gd name="connsiteX1" fmla="*/ 0 w 1515171"/>
                    <a:gd name="connsiteY1" fmla="*/ 757880 h 1532687"/>
                    <a:gd name="connsiteX2" fmla="*/ 1515171 w 1515171"/>
                    <a:gd name="connsiteY2" fmla="*/ 1532687 h 1532687"/>
                    <a:gd name="connsiteX3" fmla="*/ 921766 w 1515171"/>
                    <a:gd name="connsiteY3" fmla="*/ 11885 h 1532687"/>
                    <a:gd name="connsiteX0" fmla="*/ 411396 w 1515171"/>
                    <a:gd name="connsiteY0" fmla="*/ 0 h 1532687"/>
                    <a:gd name="connsiteX1" fmla="*/ 0 w 1515171"/>
                    <a:gd name="connsiteY1" fmla="*/ 757880 h 1532687"/>
                    <a:gd name="connsiteX2" fmla="*/ 1515171 w 1515171"/>
                    <a:gd name="connsiteY2" fmla="*/ 1532687 h 1532687"/>
                    <a:gd name="connsiteX3" fmla="*/ 913153 w 1515171"/>
                    <a:gd name="connsiteY3" fmla="*/ 5829 h 1532687"/>
                  </a:gdLst>
                  <a:ahLst/>
                  <a:cxnLst>
                    <a:cxn ang="0">
                      <a:pos x="connsiteX0" y="connsiteY0"/>
                    </a:cxn>
                    <a:cxn ang="0">
                      <a:pos x="connsiteX1" y="connsiteY1"/>
                    </a:cxn>
                    <a:cxn ang="0">
                      <a:pos x="connsiteX2" y="connsiteY2"/>
                    </a:cxn>
                    <a:cxn ang="0">
                      <a:pos x="connsiteX3" y="connsiteY3"/>
                    </a:cxn>
                  </a:cxnLst>
                  <a:rect l="l" t="t" r="r" b="b"/>
                  <a:pathLst>
                    <a:path w="1515171" h="1532687">
                      <a:moveTo>
                        <a:pt x="411396" y="0"/>
                      </a:moveTo>
                      <a:lnTo>
                        <a:pt x="0" y="757880"/>
                      </a:lnTo>
                      <a:lnTo>
                        <a:pt x="1515171" y="1532687"/>
                      </a:lnTo>
                      <a:lnTo>
                        <a:pt x="913153" y="5829"/>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Freeform 31"/>
                <p:cNvSpPr/>
                <p:nvPr/>
              </p:nvSpPr>
              <p:spPr bwMode="gray">
                <a:xfrm>
                  <a:off x="3552824" y="3529929"/>
                  <a:ext cx="1131584" cy="151638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2228851 w 2356647"/>
                    <a:gd name="connsiteY0" fmla="*/ 1432596 h 1560392"/>
                    <a:gd name="connsiteX1" fmla="*/ 1131584 w 2356647"/>
                    <a:gd name="connsiteY1" fmla="*/ 0 h 1560392"/>
                    <a:gd name="connsiteX2" fmla="*/ 0 w 2356647"/>
                    <a:gd name="connsiteY2" fmla="*/ 1516383 h 1560392"/>
                    <a:gd name="connsiteX3" fmla="*/ 2356647 w 2356647"/>
                    <a:gd name="connsiteY3" fmla="*/ 1560392 h 1560392"/>
                    <a:gd name="connsiteX0" fmla="*/ 2228851 w 2228851"/>
                    <a:gd name="connsiteY0" fmla="*/ 1432596 h 1516383"/>
                    <a:gd name="connsiteX1" fmla="*/ 1131584 w 2228851"/>
                    <a:gd name="connsiteY1" fmla="*/ 0 h 1516383"/>
                    <a:gd name="connsiteX2" fmla="*/ 0 w 2228851"/>
                    <a:gd name="connsiteY2" fmla="*/ 1516383 h 1516383"/>
                    <a:gd name="connsiteX0" fmla="*/ 1131584 w 1131585"/>
                    <a:gd name="connsiteY0" fmla="*/ 0 h 1516383"/>
                    <a:gd name="connsiteX1" fmla="*/ 0 w 1131585"/>
                    <a:gd name="connsiteY1" fmla="*/ 1516383 h 1516383"/>
                  </a:gdLst>
                  <a:ahLst/>
                  <a:cxnLst>
                    <a:cxn ang="0">
                      <a:pos x="connsiteX0" y="connsiteY0"/>
                    </a:cxn>
                    <a:cxn ang="0">
                      <a:pos x="connsiteX1" y="connsiteY1"/>
                    </a:cxn>
                  </a:cxnLst>
                  <a:rect l="l" t="t" r="r" b="b"/>
                  <a:pathLst>
                    <a:path w="1131585" h="1516383">
                      <a:moveTo>
                        <a:pt x="1131584" y="0"/>
                      </a:moveTo>
                      <a:lnTo>
                        <a:pt x="0" y="1516383"/>
                      </a:lnTo>
                    </a:path>
                  </a:pathLst>
                </a:custGeom>
                <a:noFill/>
                <a:ln>
                  <a:gradFill flip="none" rotWithShape="1">
                    <a:gsLst>
                      <a:gs pos="46000">
                        <a:schemeClr val="accent1">
                          <a:lumMod val="7500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Freeform 35"/>
                <p:cNvSpPr/>
                <p:nvPr/>
              </p:nvSpPr>
              <p:spPr bwMode="gray">
                <a:xfrm>
                  <a:off x="1973687" y="3518816"/>
                  <a:ext cx="64742" cy="76132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 name="connsiteX0" fmla="*/ 879864 w 879864"/>
                    <a:gd name="connsiteY0" fmla="*/ 350694 h 1663320"/>
                    <a:gd name="connsiteX1" fmla="*/ 172459 w 879864"/>
                    <a:gd name="connsiteY1" fmla="*/ 1663320 h 1663320"/>
                    <a:gd name="connsiteX2" fmla="*/ 0 w 879864"/>
                    <a:gd name="connsiteY2" fmla="*/ 0 h 1663320"/>
                    <a:gd name="connsiteX3" fmla="*/ 410551 w 879864"/>
                    <a:gd name="connsiteY3" fmla="*/ 150966 h 1663320"/>
                    <a:gd name="connsiteX4" fmla="*/ 879864 w 879864"/>
                    <a:gd name="connsiteY4" fmla="*/ 350694 h 1663320"/>
                    <a:gd name="connsiteX0" fmla="*/ 410551 w 879864"/>
                    <a:gd name="connsiteY0" fmla="*/ 150966 h 1663320"/>
                    <a:gd name="connsiteX1" fmla="*/ 879864 w 879864"/>
                    <a:gd name="connsiteY1" fmla="*/ 350694 h 1663320"/>
                    <a:gd name="connsiteX2" fmla="*/ 172459 w 879864"/>
                    <a:gd name="connsiteY2" fmla="*/ 1663320 h 1663320"/>
                    <a:gd name="connsiteX3" fmla="*/ 0 w 879864"/>
                    <a:gd name="connsiteY3" fmla="*/ 0 h 1663320"/>
                    <a:gd name="connsiteX4" fmla="*/ 538347 w 879864"/>
                    <a:gd name="connsiteY4" fmla="*/ 278762 h 1663320"/>
                    <a:gd name="connsiteX0" fmla="*/ 410551 w 879864"/>
                    <a:gd name="connsiteY0" fmla="*/ 150966 h 1663320"/>
                    <a:gd name="connsiteX1" fmla="*/ 879864 w 879864"/>
                    <a:gd name="connsiteY1" fmla="*/ 350694 h 1663320"/>
                    <a:gd name="connsiteX2" fmla="*/ 172459 w 879864"/>
                    <a:gd name="connsiteY2" fmla="*/ 1663320 h 1663320"/>
                    <a:gd name="connsiteX3" fmla="*/ 0 w 879864"/>
                    <a:gd name="connsiteY3" fmla="*/ 0 h 1663320"/>
                    <a:gd name="connsiteX0" fmla="*/ 879864 w 879864"/>
                    <a:gd name="connsiteY0" fmla="*/ 350694 h 1663320"/>
                    <a:gd name="connsiteX1" fmla="*/ 172459 w 879864"/>
                    <a:gd name="connsiteY1" fmla="*/ 1663320 h 1663320"/>
                    <a:gd name="connsiteX2" fmla="*/ 0 w 879864"/>
                    <a:gd name="connsiteY2" fmla="*/ 0 h 1663320"/>
                    <a:gd name="connsiteX0" fmla="*/ 172459 w 172459"/>
                    <a:gd name="connsiteY0" fmla="*/ 1663320 h 1663320"/>
                    <a:gd name="connsiteX1" fmla="*/ 0 w 172459"/>
                    <a:gd name="connsiteY1" fmla="*/ 0 h 1663320"/>
                    <a:gd name="connsiteX0" fmla="*/ 64742 w 64742"/>
                    <a:gd name="connsiteY0" fmla="*/ 761325 h 761325"/>
                    <a:gd name="connsiteX1" fmla="*/ 0 w 64742"/>
                    <a:gd name="connsiteY1" fmla="*/ 0 h 761325"/>
                  </a:gdLst>
                  <a:ahLst/>
                  <a:cxnLst>
                    <a:cxn ang="0">
                      <a:pos x="connsiteX0" y="connsiteY0"/>
                    </a:cxn>
                    <a:cxn ang="0">
                      <a:pos x="connsiteX1" y="connsiteY1"/>
                    </a:cxn>
                  </a:cxnLst>
                  <a:rect l="l" t="t" r="r" b="b"/>
                  <a:pathLst>
                    <a:path w="64742" h="761325">
                      <a:moveTo>
                        <a:pt x="64742" y="761325"/>
                      </a:moveTo>
                      <a:lnTo>
                        <a:pt x="0" y="0"/>
                      </a:lnTo>
                    </a:path>
                  </a:pathLst>
                </a:custGeom>
                <a:noFill/>
                <a:ln>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3" name="Freeform 42"/>
                <p:cNvSpPr/>
                <p:nvPr/>
              </p:nvSpPr>
              <p:spPr bwMode="gray">
                <a:xfrm>
                  <a:off x="3554885" y="4995575"/>
                  <a:ext cx="1319959" cy="96920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2228851 w 2356647"/>
                    <a:gd name="connsiteY0" fmla="*/ 0 h 1004619"/>
                    <a:gd name="connsiteX1" fmla="*/ 1101560 w 2356647"/>
                    <a:gd name="connsiteY1" fmla="*/ 1004619 h 1004619"/>
                    <a:gd name="connsiteX2" fmla="*/ 0 w 2356647"/>
                    <a:gd name="connsiteY2" fmla="*/ 83787 h 1004619"/>
                    <a:gd name="connsiteX3" fmla="*/ 2356647 w 2356647"/>
                    <a:gd name="connsiteY3" fmla="*/ 127796 h 1004619"/>
                    <a:gd name="connsiteX0" fmla="*/ 2228851 w 2356647"/>
                    <a:gd name="connsiteY0" fmla="*/ 0 h 1004619"/>
                    <a:gd name="connsiteX1" fmla="*/ 1101560 w 2356647"/>
                    <a:gd name="connsiteY1" fmla="*/ 1004619 h 1004619"/>
                    <a:gd name="connsiteX2" fmla="*/ 0 w 2356647"/>
                    <a:gd name="connsiteY2" fmla="*/ 83787 h 1004619"/>
                    <a:gd name="connsiteX3" fmla="*/ 2356647 w 2356647"/>
                    <a:gd name="connsiteY3" fmla="*/ 127796 h 1004619"/>
                    <a:gd name="connsiteX0" fmla="*/ 2228851 w 2428335"/>
                    <a:gd name="connsiteY0" fmla="*/ 7870 h 1012489"/>
                    <a:gd name="connsiteX1" fmla="*/ 1101560 w 2428335"/>
                    <a:gd name="connsiteY1" fmla="*/ 1012489 h 1012489"/>
                    <a:gd name="connsiteX2" fmla="*/ 0 w 2428335"/>
                    <a:gd name="connsiteY2" fmla="*/ 91657 h 1012489"/>
                    <a:gd name="connsiteX3" fmla="*/ 2428335 w 2428335"/>
                    <a:gd name="connsiteY3" fmla="*/ 0 h 1012489"/>
                    <a:gd name="connsiteX0" fmla="*/ 2228851 w 2228850"/>
                    <a:gd name="connsiteY0" fmla="*/ 0 h 1004619"/>
                    <a:gd name="connsiteX1" fmla="*/ 1101560 w 2228850"/>
                    <a:gd name="connsiteY1" fmla="*/ 1004619 h 1004619"/>
                    <a:gd name="connsiteX2" fmla="*/ 0 w 2228850"/>
                    <a:gd name="connsiteY2" fmla="*/ 83787 h 1004619"/>
                    <a:gd name="connsiteX3" fmla="*/ 1319959 w 2228850"/>
                    <a:gd name="connsiteY3" fmla="*/ 35414 h 1004619"/>
                    <a:gd name="connsiteX0" fmla="*/ 2228851 w 2228851"/>
                    <a:gd name="connsiteY0" fmla="*/ 0 h 1004619"/>
                    <a:gd name="connsiteX1" fmla="*/ 1428593 w 2228851"/>
                    <a:gd name="connsiteY1" fmla="*/ 714986 h 1004619"/>
                    <a:gd name="connsiteX2" fmla="*/ 1101560 w 2228851"/>
                    <a:gd name="connsiteY2" fmla="*/ 1004619 h 1004619"/>
                    <a:gd name="connsiteX3" fmla="*/ 0 w 2228851"/>
                    <a:gd name="connsiteY3" fmla="*/ 83787 h 1004619"/>
                    <a:gd name="connsiteX4" fmla="*/ 1319959 w 2228851"/>
                    <a:gd name="connsiteY4" fmla="*/ 35414 h 1004619"/>
                    <a:gd name="connsiteX0" fmla="*/ 2228851 w 2228851"/>
                    <a:gd name="connsiteY0" fmla="*/ 0 h 1004619"/>
                    <a:gd name="connsiteX1" fmla="*/ 1319572 w 2228851"/>
                    <a:gd name="connsiteY1" fmla="*/ 811893 h 1004619"/>
                    <a:gd name="connsiteX2" fmla="*/ 1101560 w 2228851"/>
                    <a:gd name="connsiteY2" fmla="*/ 1004619 h 1004619"/>
                    <a:gd name="connsiteX3" fmla="*/ 0 w 2228851"/>
                    <a:gd name="connsiteY3" fmla="*/ 83787 h 1004619"/>
                    <a:gd name="connsiteX4" fmla="*/ 1319959 w 2228851"/>
                    <a:gd name="connsiteY4" fmla="*/ 35414 h 1004619"/>
                    <a:gd name="connsiteX0" fmla="*/ 1319572 w 1319959"/>
                    <a:gd name="connsiteY0" fmla="*/ 776479 h 969205"/>
                    <a:gd name="connsiteX1" fmla="*/ 1101560 w 1319959"/>
                    <a:gd name="connsiteY1" fmla="*/ 969205 h 969205"/>
                    <a:gd name="connsiteX2" fmla="*/ 0 w 1319959"/>
                    <a:gd name="connsiteY2" fmla="*/ 48373 h 969205"/>
                    <a:gd name="connsiteX3" fmla="*/ 1319959 w 1319959"/>
                    <a:gd name="connsiteY3" fmla="*/ 0 h 969205"/>
                  </a:gdLst>
                  <a:ahLst/>
                  <a:cxnLst>
                    <a:cxn ang="0">
                      <a:pos x="connsiteX0" y="connsiteY0"/>
                    </a:cxn>
                    <a:cxn ang="0">
                      <a:pos x="connsiteX1" y="connsiteY1"/>
                    </a:cxn>
                    <a:cxn ang="0">
                      <a:pos x="connsiteX2" y="connsiteY2"/>
                    </a:cxn>
                    <a:cxn ang="0">
                      <a:pos x="connsiteX3" y="connsiteY3"/>
                    </a:cxn>
                  </a:cxnLst>
                  <a:rect l="l" t="t" r="r" b="b"/>
                  <a:pathLst>
                    <a:path w="1319959" h="969205">
                      <a:moveTo>
                        <a:pt x="1319572" y="776479"/>
                      </a:moveTo>
                      <a:lnTo>
                        <a:pt x="1101560" y="969205"/>
                      </a:lnTo>
                      <a:lnTo>
                        <a:pt x="0" y="48373"/>
                      </a:lnTo>
                      <a:lnTo>
                        <a:pt x="1319959"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Freeform 43"/>
                <p:cNvSpPr/>
                <p:nvPr/>
              </p:nvSpPr>
              <p:spPr bwMode="gray">
                <a:xfrm>
                  <a:off x="4650170" y="5899098"/>
                  <a:ext cx="224675" cy="6767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 name="connsiteX0" fmla="*/ 1123949 w 1406574"/>
                    <a:gd name="connsiteY0" fmla="*/ 0 h 1003808"/>
                    <a:gd name="connsiteX1" fmla="*/ 0 w 1406574"/>
                    <a:gd name="connsiteY1" fmla="*/ 1003808 h 1003808"/>
                    <a:gd name="connsiteX2" fmla="*/ 1406574 w 1406574"/>
                    <a:gd name="connsiteY2" fmla="*/ 571539 h 1003808"/>
                    <a:gd name="connsiteX3" fmla="*/ 1251745 w 1406574"/>
                    <a:gd name="connsiteY3" fmla="*/ 127796 h 1003808"/>
                    <a:gd name="connsiteX0" fmla="*/ 1123949 w 1406574"/>
                    <a:gd name="connsiteY0" fmla="*/ 0 h 1003808"/>
                    <a:gd name="connsiteX1" fmla="*/ 0 w 1406574"/>
                    <a:gd name="connsiteY1" fmla="*/ 1003808 h 1003808"/>
                    <a:gd name="connsiteX2" fmla="*/ 1406574 w 1406574"/>
                    <a:gd name="connsiteY2" fmla="*/ 571539 h 1003808"/>
                    <a:gd name="connsiteX0" fmla="*/ 0 w 1406574"/>
                    <a:gd name="connsiteY0" fmla="*/ 432269 h 432269"/>
                    <a:gd name="connsiteX1" fmla="*/ 1406574 w 1406574"/>
                    <a:gd name="connsiteY1" fmla="*/ 0 h 432269"/>
                    <a:gd name="connsiteX0" fmla="*/ 0 w 224675"/>
                    <a:gd name="connsiteY0" fmla="*/ 67679 h 67679"/>
                    <a:gd name="connsiteX1" fmla="*/ 224675 w 224675"/>
                    <a:gd name="connsiteY1" fmla="*/ 0 h 67679"/>
                  </a:gdLst>
                  <a:ahLst/>
                  <a:cxnLst>
                    <a:cxn ang="0">
                      <a:pos x="connsiteX0" y="connsiteY0"/>
                    </a:cxn>
                    <a:cxn ang="0">
                      <a:pos x="connsiteX1" y="connsiteY1"/>
                    </a:cxn>
                  </a:cxnLst>
                  <a:rect l="l" t="t" r="r" b="b"/>
                  <a:pathLst>
                    <a:path w="224675" h="67679">
                      <a:moveTo>
                        <a:pt x="0" y="67679"/>
                      </a:moveTo>
                      <a:lnTo>
                        <a:pt x="224675" y="0"/>
                      </a:lnTo>
                    </a:path>
                  </a:pathLst>
                </a:custGeom>
                <a:noFill/>
                <a:ln>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5" name="Freeform 44"/>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Freeform 45"/>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5" name="Oval 14"/>
              <p:cNvSpPr/>
              <p:nvPr/>
            </p:nvSpPr>
            <p:spPr bwMode="gray">
              <a:xfrm>
                <a:off x="3254686" y="4708918"/>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540000" lon="0" rev="0"/>
                </a:camera>
                <a:lightRig rig="threePt" dir="t">
                  <a:rot lat="0" lon="0" rev="1200000"/>
                </a:lightRig>
              </a:scene3d>
              <a:sp3d>
                <a:bevelT w="260350" h="2603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2" name="Oval 21"/>
              <p:cNvSpPr/>
              <p:nvPr/>
            </p:nvSpPr>
            <p:spPr bwMode="gray">
              <a:xfrm>
                <a:off x="4467290" y="578389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146050" h="1460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 name="Oval 23"/>
              <p:cNvSpPr/>
              <p:nvPr/>
            </p:nvSpPr>
            <p:spPr bwMode="gray">
              <a:xfrm>
                <a:off x="3005883" y="548182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146050" h="1460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 name="Oval 24"/>
              <p:cNvSpPr/>
              <p:nvPr/>
            </p:nvSpPr>
            <p:spPr bwMode="gray">
              <a:xfrm>
                <a:off x="1866649" y="409738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146050" h="1460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37" name="Oval 136"/>
              <p:cNvSpPr/>
              <p:nvPr userDrawn="1"/>
            </p:nvSpPr>
            <p:spPr bwMode="gray">
              <a:xfrm>
                <a:off x="4268165" y="3170538"/>
                <a:ext cx="830676" cy="830677"/>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threePt" dir="t">
                  <a:rot lat="0" lon="0" rev="1200000"/>
                </a:lightRig>
              </a:scene3d>
              <a:sp3d>
                <a:bevelT w="304800" h="3048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grpSp>
        <p:nvGrpSpPr>
          <p:cNvPr id="109" name="Group 108"/>
          <p:cNvGrpSpPr/>
          <p:nvPr userDrawn="1"/>
        </p:nvGrpSpPr>
        <p:grpSpPr bwMode="gray">
          <a:xfrm>
            <a:off x="293888" y="147472"/>
            <a:ext cx="992427" cy="1172529"/>
            <a:chOff x="365806" y="137196"/>
            <a:chExt cx="992427" cy="1172529"/>
          </a:xfrm>
          <a:effectLst>
            <a:outerShdw blurRad="76200" dir="18900000" sy="23000" kx="-1200000" algn="bl" rotWithShape="0">
              <a:prstClr val="black">
                <a:alpha val="20000"/>
              </a:prstClr>
            </a:outerShdw>
          </a:effectLst>
        </p:grpSpPr>
        <p:cxnSp>
          <p:nvCxnSpPr>
            <p:cNvPr id="110" name="Straight Connector 109"/>
            <p:cNvCxnSpPr/>
            <p:nvPr/>
          </p:nvCxnSpPr>
          <p:spPr bwMode="gray">
            <a:xfrm>
              <a:off x="576146" y="289932"/>
              <a:ext cx="0" cy="806605"/>
            </a:xfrm>
            <a:prstGeom prst="line">
              <a:avLst/>
            </a:prstGeom>
            <a:ln w="34925">
              <a:gradFill>
                <a:gsLst>
                  <a:gs pos="0">
                    <a:schemeClr val="accent2"/>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gray">
            <a:xfrm flipH="1">
              <a:off x="584201" y="787400"/>
              <a:ext cx="664028" cy="301171"/>
            </a:xfrm>
            <a:prstGeom prst="line">
              <a:avLst/>
            </a:prstGeom>
            <a:ln w="25400">
              <a:gradFill>
                <a:gsLst>
                  <a:gs pos="0">
                    <a:schemeClr val="accent3"/>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gray">
            <a:xfrm flipH="1" flipV="1">
              <a:off x="569686" y="264886"/>
              <a:ext cx="691288" cy="522341"/>
            </a:xfrm>
            <a:prstGeom prst="line">
              <a:avLst/>
            </a:prstGeom>
            <a:ln w="22225">
              <a:gradFill>
                <a:gsLst>
                  <a:gs pos="0">
                    <a:schemeClr val="accent3"/>
                  </a:gs>
                  <a:gs pos="100000">
                    <a:schemeClr val="accent2"/>
                  </a:gs>
                </a:gsLst>
                <a:lin ang="5400000" scaled="0"/>
              </a:gradFill>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gray">
            <a:xfrm>
              <a:off x="438637" y="137196"/>
              <a:ext cx="301752" cy="301752"/>
            </a:xfrm>
            <a:prstGeom prst="ellipse">
              <a:avLst/>
            </a:prstGeom>
            <a:gradFill>
              <a:gsLst>
                <a:gs pos="0">
                  <a:schemeClr val="accent2"/>
                </a:gs>
                <a:gs pos="80000">
                  <a:schemeClr val="accent2"/>
                </a:gs>
                <a:gs pos="100000">
                  <a:schemeClr val="accent2">
                    <a:lumMod val="60000"/>
                    <a:lumOff val="40000"/>
                  </a:schemeClr>
                </a:gs>
              </a:gsLst>
            </a:gradFill>
            <a:effectLst/>
            <a:scene3d>
              <a:camera prst="orthographicFront">
                <a:rot lat="0" lon="0" rev="0"/>
              </a:camera>
              <a:lightRig rig="threePt" dir="t">
                <a:rot lat="0" lon="0" rev="0"/>
              </a:lightRig>
            </a:scene3d>
            <a:sp3d>
              <a:bevelT w="152400" h="152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4" name="Oval 113"/>
            <p:cNvSpPr/>
            <p:nvPr/>
          </p:nvSpPr>
          <p:spPr bwMode="gray">
            <a:xfrm>
              <a:off x="1157065" y="690491"/>
              <a:ext cx="201168" cy="201168"/>
            </a:xfrm>
            <a:prstGeom prst="ellipse">
              <a:avLst/>
            </a:prstGeom>
            <a:gradFill>
              <a:gsLst>
                <a:gs pos="0">
                  <a:schemeClr val="accent3"/>
                </a:gs>
                <a:gs pos="80000">
                  <a:schemeClr val="accent3"/>
                </a:gs>
                <a:gs pos="100000">
                  <a:schemeClr val="accent3">
                    <a:lumMod val="60000"/>
                    <a:lumOff val="40000"/>
                  </a:schemeClr>
                </a:gs>
              </a:gsLst>
            </a:gradFill>
            <a:effectLst/>
            <a:scene3d>
              <a:camera prst="orthographicFront">
                <a:rot lat="0" lon="0" rev="0"/>
              </a:camera>
              <a:lightRig rig="threePt" dir="t">
                <a:rot lat="0" lon="0" rev="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5" name="Oval 114"/>
            <p:cNvSpPr/>
            <p:nvPr/>
          </p:nvSpPr>
          <p:spPr bwMode="gray">
            <a:xfrm>
              <a:off x="365806" y="882204"/>
              <a:ext cx="427521" cy="427521"/>
            </a:xfrm>
            <a:prstGeom prst="ellipse">
              <a:avLst/>
            </a:prstGeom>
            <a:gradFill>
              <a:gsLst>
                <a:gs pos="0">
                  <a:schemeClr val="accent1"/>
                </a:gs>
                <a:gs pos="80000">
                  <a:schemeClr val="accent1"/>
                </a:gs>
                <a:gs pos="100000">
                  <a:schemeClr val="accent1">
                    <a:lumMod val="60000"/>
                    <a:lumOff val="40000"/>
                  </a:schemeClr>
                </a:gs>
              </a:gsLst>
            </a:gradFill>
            <a:effectLst/>
            <a:scene3d>
              <a:camera prst="orthographicFront">
                <a:rot lat="0" lon="0" rev="0"/>
              </a:camera>
              <a:lightRig rig="threePt" dir="t">
                <a:rot lat="0" lon="0" rev="0"/>
              </a:lightRig>
            </a:scene3d>
            <a:sp3d>
              <a:bevelT w="228600" h="228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nvGrpSpPr>
            <p:cNvPr id="116" name="Group 32"/>
            <p:cNvGrpSpPr>
              <a:grpSpLocks/>
            </p:cNvGrpSpPr>
            <p:nvPr/>
          </p:nvGrpSpPr>
          <p:grpSpPr bwMode="gray">
            <a:xfrm>
              <a:off x="441009" y="951003"/>
              <a:ext cx="264618" cy="238598"/>
              <a:chOff x="1919" y="2690"/>
              <a:chExt cx="342" cy="384"/>
            </a:xfrm>
            <a:effectLst>
              <a:outerShdw blurRad="63500" sx="102000" sy="102000" algn="ctr" rotWithShape="0">
                <a:prstClr val="black">
                  <a:alpha val="40000"/>
                </a:prstClr>
              </a:outerShdw>
            </a:effectLst>
          </p:grpSpPr>
          <p:sp>
            <p:nvSpPr>
              <p:cNvPr id="132" name="Freeform 33"/>
              <p:cNvSpPr>
                <a:spLocks/>
              </p:cNvSpPr>
              <p:nvPr/>
            </p:nvSpPr>
            <p:spPr bwMode="gray">
              <a:xfrm>
                <a:off x="1919" y="2724"/>
                <a:ext cx="127" cy="350"/>
              </a:xfrm>
              <a:custGeom>
                <a:avLst/>
                <a:gdLst/>
                <a:ahLst/>
                <a:cxnLst>
                  <a:cxn ang="0">
                    <a:pos x="34" y="0"/>
                  </a:cxn>
                  <a:cxn ang="0">
                    <a:pos x="21" y="2"/>
                  </a:cxn>
                  <a:cxn ang="0">
                    <a:pos x="10" y="9"/>
                  </a:cxn>
                  <a:cxn ang="0">
                    <a:pos x="3" y="21"/>
                  </a:cxn>
                  <a:cxn ang="0">
                    <a:pos x="0" y="35"/>
                  </a:cxn>
                  <a:cxn ang="0">
                    <a:pos x="0" y="315"/>
                  </a:cxn>
                  <a:cxn ang="0">
                    <a:pos x="3" y="329"/>
                  </a:cxn>
                  <a:cxn ang="0">
                    <a:pos x="10" y="341"/>
                  </a:cxn>
                  <a:cxn ang="0">
                    <a:pos x="21" y="348"/>
                  </a:cxn>
                  <a:cxn ang="0">
                    <a:pos x="34" y="350"/>
                  </a:cxn>
                  <a:cxn ang="0">
                    <a:pos x="127" y="350"/>
                  </a:cxn>
                  <a:cxn ang="0">
                    <a:pos x="127" y="314"/>
                  </a:cxn>
                  <a:cxn ang="0">
                    <a:pos x="36" y="314"/>
                  </a:cxn>
                  <a:cxn ang="0">
                    <a:pos x="36" y="0"/>
                  </a:cxn>
                  <a:cxn ang="0">
                    <a:pos x="34" y="0"/>
                  </a:cxn>
                </a:cxnLst>
                <a:rect l="0" t="0" r="r" b="b"/>
                <a:pathLst>
                  <a:path w="127" h="350">
                    <a:moveTo>
                      <a:pt x="34" y="0"/>
                    </a:moveTo>
                    <a:lnTo>
                      <a:pt x="21" y="2"/>
                    </a:lnTo>
                    <a:lnTo>
                      <a:pt x="10" y="9"/>
                    </a:lnTo>
                    <a:lnTo>
                      <a:pt x="3" y="21"/>
                    </a:lnTo>
                    <a:lnTo>
                      <a:pt x="0" y="35"/>
                    </a:lnTo>
                    <a:lnTo>
                      <a:pt x="0" y="315"/>
                    </a:lnTo>
                    <a:lnTo>
                      <a:pt x="3" y="329"/>
                    </a:lnTo>
                    <a:lnTo>
                      <a:pt x="10" y="341"/>
                    </a:lnTo>
                    <a:lnTo>
                      <a:pt x="21" y="348"/>
                    </a:lnTo>
                    <a:lnTo>
                      <a:pt x="34" y="350"/>
                    </a:lnTo>
                    <a:lnTo>
                      <a:pt x="127" y="350"/>
                    </a:lnTo>
                    <a:lnTo>
                      <a:pt x="127" y="314"/>
                    </a:lnTo>
                    <a:lnTo>
                      <a:pt x="36" y="314"/>
                    </a:lnTo>
                    <a:lnTo>
                      <a:pt x="36" y="0"/>
                    </a:lnTo>
                    <a:lnTo>
                      <a:pt x="34" y="0"/>
                    </a:lnTo>
                    <a:close/>
                  </a:path>
                </a:pathLst>
              </a:custGeom>
              <a:solidFill>
                <a:srgbClr val="FFFFFF"/>
              </a:solidFill>
              <a:ln w="0">
                <a:noFill/>
                <a:prstDash val="solid"/>
                <a:round/>
                <a:headEnd/>
                <a:tailEnd/>
              </a:ln>
              <a:effectLst/>
            </p:spPr>
            <p:txBody>
              <a:bodyPr/>
              <a:lstStyle/>
              <a:p>
                <a:endParaRPr lang="en-US" sz="1800"/>
              </a:p>
            </p:txBody>
          </p:sp>
          <p:sp>
            <p:nvSpPr>
              <p:cNvPr id="133" name="Freeform 34"/>
              <p:cNvSpPr>
                <a:spLocks noEditPoints="1"/>
              </p:cNvSpPr>
              <p:nvPr/>
            </p:nvSpPr>
            <p:spPr bwMode="gray">
              <a:xfrm>
                <a:off x="2001" y="2690"/>
                <a:ext cx="260" cy="384"/>
              </a:xfrm>
              <a:custGeom>
                <a:avLst/>
                <a:gdLst/>
                <a:ahLst/>
                <a:cxnLst>
                  <a:cxn ang="0">
                    <a:pos x="239" y="382"/>
                  </a:cxn>
                  <a:cxn ang="0">
                    <a:pos x="257" y="363"/>
                  </a:cxn>
                  <a:cxn ang="0">
                    <a:pos x="260" y="34"/>
                  </a:cxn>
                  <a:cxn ang="0">
                    <a:pos x="249" y="10"/>
                  </a:cxn>
                  <a:cxn ang="0">
                    <a:pos x="225" y="0"/>
                  </a:cxn>
                  <a:cxn ang="0">
                    <a:pos x="57" y="1"/>
                  </a:cxn>
                  <a:cxn ang="0">
                    <a:pos x="48" y="7"/>
                  </a:cxn>
                  <a:cxn ang="0">
                    <a:pos x="45" y="18"/>
                  </a:cxn>
                  <a:cxn ang="0">
                    <a:pos x="44" y="123"/>
                  </a:cxn>
                  <a:cxn ang="0">
                    <a:pos x="33" y="145"/>
                  </a:cxn>
                  <a:cxn ang="0">
                    <a:pos x="18" y="175"/>
                  </a:cxn>
                  <a:cxn ang="0">
                    <a:pos x="6" y="202"/>
                  </a:cxn>
                  <a:cxn ang="0">
                    <a:pos x="2" y="213"/>
                  </a:cxn>
                  <a:cxn ang="0">
                    <a:pos x="0" y="220"/>
                  </a:cxn>
                  <a:cxn ang="0">
                    <a:pos x="2" y="231"/>
                  </a:cxn>
                  <a:cxn ang="0">
                    <a:pos x="12" y="238"/>
                  </a:cxn>
                  <a:cxn ang="0">
                    <a:pos x="21" y="238"/>
                  </a:cxn>
                  <a:cxn ang="0">
                    <a:pos x="45" y="238"/>
                  </a:cxn>
                  <a:cxn ang="0">
                    <a:pos x="225" y="384"/>
                  </a:cxn>
                  <a:cxn ang="0">
                    <a:pos x="81" y="348"/>
                  </a:cxn>
                  <a:cxn ang="0">
                    <a:pos x="81" y="316"/>
                  </a:cxn>
                  <a:cxn ang="0">
                    <a:pos x="81" y="274"/>
                  </a:cxn>
                  <a:cxn ang="0">
                    <a:pos x="81" y="237"/>
                  </a:cxn>
                  <a:cxn ang="0">
                    <a:pos x="81" y="220"/>
                  </a:cxn>
                  <a:cxn ang="0">
                    <a:pos x="78" y="211"/>
                  </a:cxn>
                  <a:cxn ang="0">
                    <a:pos x="72" y="205"/>
                  </a:cxn>
                  <a:cxn ang="0">
                    <a:pos x="63" y="202"/>
                  </a:cxn>
                  <a:cxn ang="0">
                    <a:pos x="60" y="202"/>
                  </a:cxn>
                  <a:cxn ang="0">
                    <a:pos x="51" y="202"/>
                  </a:cxn>
                  <a:cxn ang="0">
                    <a:pos x="53" y="187"/>
                  </a:cxn>
                  <a:cxn ang="0">
                    <a:pos x="68" y="156"/>
                  </a:cxn>
                  <a:cxn ang="0">
                    <a:pos x="78" y="133"/>
                  </a:cxn>
                  <a:cxn ang="0">
                    <a:pos x="81" y="126"/>
                  </a:cxn>
                  <a:cxn ang="0">
                    <a:pos x="81" y="118"/>
                  </a:cxn>
                  <a:cxn ang="0">
                    <a:pos x="81" y="88"/>
                  </a:cxn>
                  <a:cxn ang="0">
                    <a:pos x="81" y="52"/>
                  </a:cxn>
                  <a:cxn ang="0">
                    <a:pos x="224" y="36"/>
                  </a:cxn>
                </a:cxnLst>
                <a:rect l="0" t="0" r="r" b="b"/>
                <a:pathLst>
                  <a:path w="260" h="384">
                    <a:moveTo>
                      <a:pt x="225" y="384"/>
                    </a:moveTo>
                    <a:lnTo>
                      <a:pt x="239" y="382"/>
                    </a:lnTo>
                    <a:lnTo>
                      <a:pt x="249" y="375"/>
                    </a:lnTo>
                    <a:lnTo>
                      <a:pt x="257" y="363"/>
                    </a:lnTo>
                    <a:lnTo>
                      <a:pt x="260" y="349"/>
                    </a:lnTo>
                    <a:lnTo>
                      <a:pt x="260" y="34"/>
                    </a:lnTo>
                    <a:lnTo>
                      <a:pt x="257" y="21"/>
                    </a:lnTo>
                    <a:lnTo>
                      <a:pt x="249" y="10"/>
                    </a:lnTo>
                    <a:lnTo>
                      <a:pt x="239" y="3"/>
                    </a:lnTo>
                    <a:lnTo>
                      <a:pt x="225" y="0"/>
                    </a:lnTo>
                    <a:lnTo>
                      <a:pt x="63" y="0"/>
                    </a:lnTo>
                    <a:lnTo>
                      <a:pt x="57" y="1"/>
                    </a:lnTo>
                    <a:lnTo>
                      <a:pt x="53" y="3"/>
                    </a:lnTo>
                    <a:lnTo>
                      <a:pt x="48" y="7"/>
                    </a:lnTo>
                    <a:lnTo>
                      <a:pt x="47" y="12"/>
                    </a:lnTo>
                    <a:lnTo>
                      <a:pt x="45" y="18"/>
                    </a:lnTo>
                    <a:lnTo>
                      <a:pt x="45" y="118"/>
                    </a:lnTo>
                    <a:lnTo>
                      <a:pt x="44" y="123"/>
                    </a:lnTo>
                    <a:lnTo>
                      <a:pt x="39" y="133"/>
                    </a:lnTo>
                    <a:lnTo>
                      <a:pt x="33" y="145"/>
                    </a:lnTo>
                    <a:lnTo>
                      <a:pt x="26" y="160"/>
                    </a:lnTo>
                    <a:lnTo>
                      <a:pt x="18" y="175"/>
                    </a:lnTo>
                    <a:lnTo>
                      <a:pt x="12" y="190"/>
                    </a:lnTo>
                    <a:lnTo>
                      <a:pt x="6" y="202"/>
                    </a:lnTo>
                    <a:lnTo>
                      <a:pt x="3" y="210"/>
                    </a:lnTo>
                    <a:lnTo>
                      <a:pt x="2" y="213"/>
                    </a:lnTo>
                    <a:lnTo>
                      <a:pt x="0" y="217"/>
                    </a:lnTo>
                    <a:lnTo>
                      <a:pt x="0" y="220"/>
                    </a:lnTo>
                    <a:lnTo>
                      <a:pt x="0" y="226"/>
                    </a:lnTo>
                    <a:lnTo>
                      <a:pt x="2" y="231"/>
                    </a:lnTo>
                    <a:lnTo>
                      <a:pt x="6" y="235"/>
                    </a:lnTo>
                    <a:lnTo>
                      <a:pt x="12" y="238"/>
                    </a:lnTo>
                    <a:lnTo>
                      <a:pt x="18" y="238"/>
                    </a:lnTo>
                    <a:lnTo>
                      <a:pt x="21" y="238"/>
                    </a:lnTo>
                    <a:lnTo>
                      <a:pt x="32" y="238"/>
                    </a:lnTo>
                    <a:lnTo>
                      <a:pt x="45" y="238"/>
                    </a:lnTo>
                    <a:lnTo>
                      <a:pt x="45" y="384"/>
                    </a:lnTo>
                    <a:lnTo>
                      <a:pt x="225" y="384"/>
                    </a:lnTo>
                    <a:close/>
                    <a:moveTo>
                      <a:pt x="224" y="348"/>
                    </a:moveTo>
                    <a:lnTo>
                      <a:pt x="81" y="348"/>
                    </a:lnTo>
                    <a:lnTo>
                      <a:pt x="81" y="334"/>
                    </a:lnTo>
                    <a:lnTo>
                      <a:pt x="81" y="316"/>
                    </a:lnTo>
                    <a:lnTo>
                      <a:pt x="81" y="295"/>
                    </a:lnTo>
                    <a:lnTo>
                      <a:pt x="81" y="274"/>
                    </a:lnTo>
                    <a:lnTo>
                      <a:pt x="81" y="253"/>
                    </a:lnTo>
                    <a:lnTo>
                      <a:pt x="81" y="237"/>
                    </a:lnTo>
                    <a:lnTo>
                      <a:pt x="81" y="225"/>
                    </a:lnTo>
                    <a:lnTo>
                      <a:pt x="81" y="220"/>
                    </a:lnTo>
                    <a:lnTo>
                      <a:pt x="81" y="216"/>
                    </a:lnTo>
                    <a:lnTo>
                      <a:pt x="78" y="211"/>
                    </a:lnTo>
                    <a:lnTo>
                      <a:pt x="77" y="208"/>
                    </a:lnTo>
                    <a:lnTo>
                      <a:pt x="72" y="205"/>
                    </a:lnTo>
                    <a:lnTo>
                      <a:pt x="68" y="204"/>
                    </a:lnTo>
                    <a:lnTo>
                      <a:pt x="63" y="202"/>
                    </a:lnTo>
                    <a:lnTo>
                      <a:pt x="62" y="202"/>
                    </a:lnTo>
                    <a:lnTo>
                      <a:pt x="60" y="202"/>
                    </a:lnTo>
                    <a:lnTo>
                      <a:pt x="56" y="202"/>
                    </a:lnTo>
                    <a:lnTo>
                      <a:pt x="51" y="202"/>
                    </a:lnTo>
                    <a:lnTo>
                      <a:pt x="45" y="202"/>
                    </a:lnTo>
                    <a:lnTo>
                      <a:pt x="53" y="187"/>
                    </a:lnTo>
                    <a:lnTo>
                      <a:pt x="60" y="171"/>
                    </a:lnTo>
                    <a:lnTo>
                      <a:pt x="68" y="156"/>
                    </a:lnTo>
                    <a:lnTo>
                      <a:pt x="74" y="142"/>
                    </a:lnTo>
                    <a:lnTo>
                      <a:pt x="78" y="133"/>
                    </a:lnTo>
                    <a:lnTo>
                      <a:pt x="80" y="130"/>
                    </a:lnTo>
                    <a:lnTo>
                      <a:pt x="81" y="126"/>
                    </a:lnTo>
                    <a:lnTo>
                      <a:pt x="81" y="123"/>
                    </a:lnTo>
                    <a:lnTo>
                      <a:pt x="81" y="118"/>
                    </a:lnTo>
                    <a:lnTo>
                      <a:pt x="81" y="106"/>
                    </a:lnTo>
                    <a:lnTo>
                      <a:pt x="81" y="88"/>
                    </a:lnTo>
                    <a:lnTo>
                      <a:pt x="81" y="70"/>
                    </a:lnTo>
                    <a:lnTo>
                      <a:pt x="81" y="52"/>
                    </a:lnTo>
                    <a:lnTo>
                      <a:pt x="81" y="36"/>
                    </a:lnTo>
                    <a:lnTo>
                      <a:pt x="224" y="36"/>
                    </a:lnTo>
                    <a:lnTo>
                      <a:pt x="224" y="348"/>
                    </a:lnTo>
                    <a:close/>
                  </a:path>
                </a:pathLst>
              </a:custGeom>
              <a:solidFill>
                <a:srgbClr val="FFFFFF"/>
              </a:solidFill>
              <a:ln w="0">
                <a:noFill/>
                <a:prstDash val="solid"/>
                <a:round/>
                <a:headEnd/>
                <a:tailEnd/>
              </a:ln>
              <a:effectLst/>
            </p:spPr>
            <p:txBody>
              <a:bodyPr/>
              <a:lstStyle/>
              <a:p>
                <a:endParaRPr lang="en-US" sz="1800"/>
              </a:p>
            </p:txBody>
          </p:sp>
          <p:sp>
            <p:nvSpPr>
              <p:cNvPr id="134" name="Rectangle 35"/>
              <p:cNvSpPr>
                <a:spLocks noChangeArrowheads="1"/>
              </p:cNvSpPr>
              <p:nvPr/>
            </p:nvSpPr>
            <p:spPr bwMode="gray">
              <a:xfrm>
                <a:off x="2099" y="2792"/>
                <a:ext cx="27" cy="40"/>
              </a:xfrm>
              <a:prstGeom prst="rect">
                <a:avLst/>
              </a:prstGeom>
              <a:solidFill>
                <a:srgbClr val="FFFFFF"/>
              </a:solidFill>
              <a:ln w="0">
                <a:noFill/>
                <a:miter lim="800000"/>
                <a:headEnd/>
                <a:tailEnd/>
              </a:ln>
              <a:effectLst/>
            </p:spPr>
            <p:txBody>
              <a:bodyPr/>
              <a:lstStyle/>
              <a:p>
                <a:endParaRPr lang="en-US" sz="1800"/>
              </a:p>
            </p:txBody>
          </p:sp>
          <p:sp>
            <p:nvSpPr>
              <p:cNvPr id="135" name="Rectangle 36"/>
              <p:cNvSpPr>
                <a:spLocks noChangeArrowheads="1"/>
              </p:cNvSpPr>
              <p:nvPr/>
            </p:nvSpPr>
            <p:spPr bwMode="gray">
              <a:xfrm>
                <a:off x="1953" y="2724"/>
                <a:ext cx="93" cy="36"/>
              </a:xfrm>
              <a:prstGeom prst="rect">
                <a:avLst/>
              </a:prstGeom>
              <a:solidFill>
                <a:srgbClr val="FFFFFF"/>
              </a:solidFill>
              <a:ln w="0">
                <a:noFill/>
                <a:miter lim="800000"/>
                <a:headEnd/>
                <a:tailEnd/>
              </a:ln>
              <a:effectLst/>
            </p:spPr>
            <p:txBody>
              <a:bodyPr/>
              <a:lstStyle/>
              <a:p>
                <a:endParaRPr lang="en-US" sz="1800"/>
              </a:p>
            </p:txBody>
          </p:sp>
        </p:grpSp>
        <p:grpSp>
          <p:nvGrpSpPr>
            <p:cNvPr id="117" name="Group 356"/>
            <p:cNvGrpSpPr/>
            <p:nvPr/>
          </p:nvGrpSpPr>
          <p:grpSpPr bwMode="gray">
            <a:xfrm rot="20749651">
              <a:off x="515009" y="174595"/>
              <a:ext cx="152782" cy="200394"/>
              <a:chOff x="1062622" y="1594096"/>
              <a:chExt cx="468594" cy="660474"/>
            </a:xfrm>
            <a:gradFill>
              <a:gsLst>
                <a:gs pos="15000">
                  <a:schemeClr val="accent2">
                    <a:lumMod val="20000"/>
                    <a:lumOff val="80000"/>
                  </a:schemeClr>
                </a:gs>
                <a:gs pos="54000">
                  <a:schemeClr val="accent2">
                    <a:lumMod val="60000"/>
                    <a:lumOff val="40000"/>
                  </a:schemeClr>
                </a:gs>
                <a:gs pos="92000">
                  <a:schemeClr val="accent2">
                    <a:lumMod val="75000"/>
                  </a:schemeClr>
                </a:gs>
              </a:gsLst>
              <a:lin ang="13500000" scaled="1"/>
            </a:gradFill>
            <a:effectLst>
              <a:outerShdw blurRad="63500" sx="102000" sy="102000" algn="ctr" rotWithShape="0">
                <a:prstClr val="black">
                  <a:alpha val="40000"/>
                </a:prstClr>
              </a:outerShdw>
            </a:effectLst>
          </p:grpSpPr>
          <p:sp>
            <p:nvSpPr>
              <p:cNvPr id="129" name="Rectangle 117"/>
              <p:cNvSpPr>
                <a:spLocks noChangeArrowheads="1"/>
              </p:cNvSpPr>
              <p:nvPr/>
            </p:nvSpPr>
            <p:spPr bwMode="gray">
              <a:xfrm rot="673376">
                <a:off x="1133582" y="2149886"/>
                <a:ext cx="212269" cy="51361"/>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130" name="Freeform 118"/>
              <p:cNvSpPr>
                <a:spLocks/>
              </p:cNvSpPr>
              <p:nvPr/>
            </p:nvSpPr>
            <p:spPr bwMode="gray">
              <a:xfrm rot="673376">
                <a:off x="1121355" y="2219013"/>
                <a:ext cx="204259" cy="35557"/>
              </a:xfrm>
              <a:custGeom>
                <a:avLst/>
                <a:gdLst/>
                <a:ahLst/>
                <a:cxnLst>
                  <a:cxn ang="0">
                    <a:pos x="0" y="0"/>
                  </a:cxn>
                  <a:cxn ang="0">
                    <a:pos x="102" y="0"/>
                  </a:cxn>
                  <a:cxn ang="0">
                    <a:pos x="98" y="2"/>
                  </a:cxn>
                  <a:cxn ang="0">
                    <a:pos x="88" y="8"/>
                  </a:cxn>
                  <a:cxn ang="0">
                    <a:pos x="70" y="14"/>
                  </a:cxn>
                  <a:cxn ang="0">
                    <a:pos x="50" y="18"/>
                  </a:cxn>
                  <a:cxn ang="0">
                    <a:pos x="26" y="14"/>
                  </a:cxn>
                  <a:cxn ang="0">
                    <a:pos x="0" y="0"/>
                  </a:cxn>
                  <a:cxn ang="0">
                    <a:pos x="0" y="0"/>
                  </a:cxn>
                </a:cxnLst>
                <a:rect l="0" t="0" r="r" b="b"/>
                <a:pathLst>
                  <a:path w="102" h="18">
                    <a:moveTo>
                      <a:pt x="0" y="0"/>
                    </a:moveTo>
                    <a:lnTo>
                      <a:pt x="102" y="0"/>
                    </a:lnTo>
                    <a:lnTo>
                      <a:pt x="98" y="2"/>
                    </a:lnTo>
                    <a:lnTo>
                      <a:pt x="88" y="8"/>
                    </a:lnTo>
                    <a:lnTo>
                      <a:pt x="70" y="14"/>
                    </a:lnTo>
                    <a:lnTo>
                      <a:pt x="50" y="18"/>
                    </a:lnTo>
                    <a:lnTo>
                      <a:pt x="26" y="14"/>
                    </a:lnTo>
                    <a:lnTo>
                      <a:pt x="0" y="0"/>
                    </a:lnTo>
                    <a:lnTo>
                      <a:pt x="0" y="0"/>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131" name="Freeform 130"/>
              <p:cNvSpPr>
                <a:spLocks noEditPoints="1"/>
              </p:cNvSpPr>
              <p:nvPr/>
            </p:nvSpPr>
            <p:spPr bwMode="gray">
              <a:xfrm rot="673376">
                <a:off x="1062622" y="1594096"/>
                <a:ext cx="468594" cy="545213"/>
              </a:xfrm>
              <a:custGeom>
                <a:avLst/>
                <a:gdLst/>
                <a:ahLst/>
                <a:cxnLst>
                  <a:cxn ang="0">
                    <a:pos x="118" y="0"/>
                  </a:cxn>
                  <a:cxn ang="0">
                    <a:pos x="80" y="6"/>
                  </a:cxn>
                  <a:cxn ang="0">
                    <a:pos x="48" y="22"/>
                  </a:cxn>
                  <a:cxn ang="0">
                    <a:pos x="22" y="48"/>
                  </a:cxn>
                  <a:cxn ang="0">
                    <a:pos x="6" y="80"/>
                  </a:cxn>
                  <a:cxn ang="0">
                    <a:pos x="0" y="118"/>
                  </a:cxn>
                  <a:cxn ang="0">
                    <a:pos x="4" y="150"/>
                  </a:cxn>
                  <a:cxn ang="0">
                    <a:pos x="18" y="180"/>
                  </a:cxn>
                  <a:cxn ang="0">
                    <a:pos x="38" y="204"/>
                  </a:cxn>
                  <a:cxn ang="0">
                    <a:pos x="64" y="222"/>
                  </a:cxn>
                  <a:cxn ang="0">
                    <a:pos x="64" y="276"/>
                  </a:cxn>
                  <a:cxn ang="0">
                    <a:pos x="172" y="276"/>
                  </a:cxn>
                  <a:cxn ang="0">
                    <a:pos x="172" y="222"/>
                  </a:cxn>
                  <a:cxn ang="0">
                    <a:pos x="198" y="202"/>
                  </a:cxn>
                  <a:cxn ang="0">
                    <a:pos x="216" y="178"/>
                  </a:cxn>
                  <a:cxn ang="0">
                    <a:pos x="230" y="150"/>
                  </a:cxn>
                  <a:cxn ang="0">
                    <a:pos x="234" y="118"/>
                  </a:cxn>
                  <a:cxn ang="0">
                    <a:pos x="228" y="80"/>
                  </a:cxn>
                  <a:cxn ang="0">
                    <a:pos x="212" y="48"/>
                  </a:cxn>
                  <a:cxn ang="0">
                    <a:pos x="186" y="22"/>
                  </a:cxn>
                  <a:cxn ang="0">
                    <a:pos x="154" y="6"/>
                  </a:cxn>
                  <a:cxn ang="0">
                    <a:pos x="118" y="0"/>
                  </a:cxn>
                  <a:cxn ang="0">
                    <a:pos x="140" y="206"/>
                  </a:cxn>
                  <a:cxn ang="0">
                    <a:pos x="140" y="250"/>
                  </a:cxn>
                  <a:cxn ang="0">
                    <a:pos x="94" y="250"/>
                  </a:cxn>
                  <a:cxn ang="0">
                    <a:pos x="94" y="206"/>
                  </a:cxn>
                  <a:cxn ang="0">
                    <a:pos x="66" y="194"/>
                  </a:cxn>
                  <a:cxn ang="0">
                    <a:pos x="46" y="174"/>
                  </a:cxn>
                  <a:cxn ang="0">
                    <a:pos x="32" y="150"/>
                  </a:cxn>
                  <a:cxn ang="0">
                    <a:pos x="28" y="120"/>
                  </a:cxn>
                  <a:cxn ang="0">
                    <a:pos x="32" y="92"/>
                  </a:cxn>
                  <a:cxn ang="0">
                    <a:pos x="44" y="68"/>
                  </a:cxn>
                  <a:cxn ang="0">
                    <a:pos x="64" y="48"/>
                  </a:cxn>
                  <a:cxn ang="0">
                    <a:pos x="88" y="36"/>
                  </a:cxn>
                  <a:cxn ang="0">
                    <a:pos x="116" y="30"/>
                  </a:cxn>
                  <a:cxn ang="0">
                    <a:pos x="144" y="36"/>
                  </a:cxn>
                  <a:cxn ang="0">
                    <a:pos x="168" y="48"/>
                  </a:cxn>
                  <a:cxn ang="0">
                    <a:pos x="188" y="68"/>
                  </a:cxn>
                  <a:cxn ang="0">
                    <a:pos x="200" y="92"/>
                  </a:cxn>
                  <a:cxn ang="0">
                    <a:pos x="206" y="120"/>
                  </a:cxn>
                  <a:cxn ang="0">
                    <a:pos x="200" y="150"/>
                  </a:cxn>
                  <a:cxn ang="0">
                    <a:pos x="186" y="174"/>
                  </a:cxn>
                  <a:cxn ang="0">
                    <a:pos x="166" y="194"/>
                  </a:cxn>
                  <a:cxn ang="0">
                    <a:pos x="140" y="206"/>
                  </a:cxn>
                </a:cxnLst>
                <a:rect l="0" t="0" r="r" b="b"/>
                <a:pathLst>
                  <a:path w="234" h="276">
                    <a:moveTo>
                      <a:pt x="118" y="0"/>
                    </a:moveTo>
                    <a:lnTo>
                      <a:pt x="80" y="6"/>
                    </a:lnTo>
                    <a:lnTo>
                      <a:pt x="48" y="22"/>
                    </a:lnTo>
                    <a:lnTo>
                      <a:pt x="22" y="48"/>
                    </a:lnTo>
                    <a:lnTo>
                      <a:pt x="6" y="80"/>
                    </a:lnTo>
                    <a:lnTo>
                      <a:pt x="0" y="118"/>
                    </a:lnTo>
                    <a:lnTo>
                      <a:pt x="4" y="150"/>
                    </a:lnTo>
                    <a:lnTo>
                      <a:pt x="18" y="180"/>
                    </a:lnTo>
                    <a:lnTo>
                      <a:pt x="38" y="204"/>
                    </a:lnTo>
                    <a:lnTo>
                      <a:pt x="64" y="222"/>
                    </a:lnTo>
                    <a:lnTo>
                      <a:pt x="64" y="276"/>
                    </a:lnTo>
                    <a:lnTo>
                      <a:pt x="172" y="276"/>
                    </a:lnTo>
                    <a:lnTo>
                      <a:pt x="172" y="222"/>
                    </a:lnTo>
                    <a:lnTo>
                      <a:pt x="198" y="202"/>
                    </a:lnTo>
                    <a:lnTo>
                      <a:pt x="216" y="178"/>
                    </a:lnTo>
                    <a:lnTo>
                      <a:pt x="230" y="150"/>
                    </a:lnTo>
                    <a:lnTo>
                      <a:pt x="234" y="118"/>
                    </a:lnTo>
                    <a:lnTo>
                      <a:pt x="228" y="80"/>
                    </a:lnTo>
                    <a:lnTo>
                      <a:pt x="212" y="48"/>
                    </a:lnTo>
                    <a:lnTo>
                      <a:pt x="186" y="22"/>
                    </a:lnTo>
                    <a:lnTo>
                      <a:pt x="154" y="6"/>
                    </a:lnTo>
                    <a:lnTo>
                      <a:pt x="118" y="0"/>
                    </a:lnTo>
                    <a:close/>
                    <a:moveTo>
                      <a:pt x="140" y="206"/>
                    </a:moveTo>
                    <a:lnTo>
                      <a:pt x="140" y="250"/>
                    </a:lnTo>
                    <a:lnTo>
                      <a:pt x="94" y="250"/>
                    </a:lnTo>
                    <a:lnTo>
                      <a:pt x="94" y="206"/>
                    </a:lnTo>
                    <a:lnTo>
                      <a:pt x="66" y="194"/>
                    </a:lnTo>
                    <a:lnTo>
                      <a:pt x="46" y="174"/>
                    </a:lnTo>
                    <a:lnTo>
                      <a:pt x="32" y="150"/>
                    </a:lnTo>
                    <a:lnTo>
                      <a:pt x="28" y="120"/>
                    </a:lnTo>
                    <a:lnTo>
                      <a:pt x="32" y="92"/>
                    </a:lnTo>
                    <a:lnTo>
                      <a:pt x="44" y="68"/>
                    </a:lnTo>
                    <a:lnTo>
                      <a:pt x="64" y="48"/>
                    </a:lnTo>
                    <a:lnTo>
                      <a:pt x="88" y="36"/>
                    </a:lnTo>
                    <a:lnTo>
                      <a:pt x="116" y="30"/>
                    </a:lnTo>
                    <a:lnTo>
                      <a:pt x="144" y="36"/>
                    </a:lnTo>
                    <a:lnTo>
                      <a:pt x="168" y="48"/>
                    </a:lnTo>
                    <a:lnTo>
                      <a:pt x="188" y="68"/>
                    </a:lnTo>
                    <a:lnTo>
                      <a:pt x="200" y="92"/>
                    </a:lnTo>
                    <a:lnTo>
                      <a:pt x="206" y="120"/>
                    </a:lnTo>
                    <a:lnTo>
                      <a:pt x="200" y="150"/>
                    </a:lnTo>
                    <a:lnTo>
                      <a:pt x="186" y="174"/>
                    </a:lnTo>
                    <a:lnTo>
                      <a:pt x="166" y="194"/>
                    </a:lnTo>
                    <a:lnTo>
                      <a:pt x="140" y="206"/>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grpSp>
        <p:grpSp>
          <p:nvGrpSpPr>
            <p:cNvPr id="118" name="Group 304"/>
            <p:cNvGrpSpPr/>
            <p:nvPr/>
          </p:nvGrpSpPr>
          <p:grpSpPr bwMode="gray">
            <a:xfrm>
              <a:off x="1187917" y="716280"/>
              <a:ext cx="130358" cy="131072"/>
              <a:chOff x="6229820" y="1552132"/>
              <a:chExt cx="392270" cy="394419"/>
            </a:xfrm>
            <a:effectLst>
              <a:outerShdw blurRad="63500" sx="102000" sy="102000" algn="ctr" rotWithShape="0">
                <a:prstClr val="black">
                  <a:alpha val="40000"/>
                </a:prstClr>
              </a:outerShdw>
            </a:effectLst>
          </p:grpSpPr>
          <p:sp>
            <p:nvSpPr>
              <p:cNvPr id="119" name="Rectangle 77"/>
              <p:cNvSpPr>
                <a:spLocks noChangeArrowheads="1"/>
              </p:cNvSpPr>
              <p:nvPr/>
            </p:nvSpPr>
            <p:spPr bwMode="gray">
              <a:xfrm>
                <a:off x="6407344" y="1552132"/>
                <a:ext cx="37223" cy="61269"/>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0" name="Rectangle 78"/>
              <p:cNvSpPr>
                <a:spLocks noChangeArrowheads="1"/>
              </p:cNvSpPr>
              <p:nvPr/>
            </p:nvSpPr>
            <p:spPr bwMode="gray">
              <a:xfrm>
                <a:off x="6407344" y="1886239"/>
                <a:ext cx="37223" cy="60312"/>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1" name="Rectangle 79"/>
              <p:cNvSpPr>
                <a:spLocks noChangeArrowheads="1"/>
              </p:cNvSpPr>
              <p:nvPr/>
            </p:nvSpPr>
            <p:spPr bwMode="gray">
              <a:xfrm>
                <a:off x="6229820"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2" name="Rectangle 80"/>
              <p:cNvSpPr>
                <a:spLocks noChangeArrowheads="1"/>
              </p:cNvSpPr>
              <p:nvPr/>
            </p:nvSpPr>
            <p:spPr bwMode="gray">
              <a:xfrm>
                <a:off x="6561961"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3" name="Freeform 81"/>
              <p:cNvSpPr>
                <a:spLocks/>
              </p:cNvSpPr>
              <p:nvPr/>
            </p:nvSpPr>
            <p:spPr bwMode="gray">
              <a:xfrm>
                <a:off x="6274678" y="1598084"/>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4" name="Freeform 82"/>
              <p:cNvSpPr>
                <a:spLocks/>
              </p:cNvSpPr>
              <p:nvPr/>
            </p:nvSpPr>
            <p:spPr bwMode="gray">
              <a:xfrm>
                <a:off x="6509467" y="1833586"/>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5" name="Freeform 83"/>
              <p:cNvSpPr>
                <a:spLocks/>
              </p:cNvSpPr>
              <p:nvPr/>
            </p:nvSpPr>
            <p:spPr bwMode="gray">
              <a:xfrm>
                <a:off x="6274678" y="1833586"/>
                <a:ext cx="68719" cy="68928"/>
              </a:xfrm>
              <a:custGeom>
                <a:avLst/>
                <a:gdLst/>
                <a:ahLst/>
                <a:cxnLst>
                  <a:cxn ang="0">
                    <a:pos x="45" y="0"/>
                  </a:cxn>
                  <a:cxn ang="0">
                    <a:pos x="72" y="27"/>
                  </a:cxn>
                  <a:cxn ang="0">
                    <a:pos x="27" y="72"/>
                  </a:cxn>
                  <a:cxn ang="0">
                    <a:pos x="0" y="45"/>
                  </a:cxn>
                  <a:cxn ang="0">
                    <a:pos x="45" y="0"/>
                  </a:cxn>
                </a:cxnLst>
                <a:rect l="0" t="0" r="r" b="b"/>
                <a:pathLst>
                  <a:path w="72" h="72">
                    <a:moveTo>
                      <a:pt x="45" y="0"/>
                    </a:moveTo>
                    <a:lnTo>
                      <a:pt x="72" y="27"/>
                    </a:lnTo>
                    <a:lnTo>
                      <a:pt x="27" y="72"/>
                    </a:lnTo>
                    <a:lnTo>
                      <a:pt x="0" y="45"/>
                    </a:lnTo>
                    <a:lnTo>
                      <a:pt x="45" y="0"/>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6" name="Freeform 84"/>
              <p:cNvSpPr>
                <a:spLocks/>
              </p:cNvSpPr>
              <p:nvPr/>
            </p:nvSpPr>
            <p:spPr bwMode="gray">
              <a:xfrm>
                <a:off x="6509467" y="1598084"/>
                <a:ext cx="68719" cy="68928"/>
              </a:xfrm>
              <a:custGeom>
                <a:avLst/>
                <a:gdLst/>
                <a:ahLst/>
                <a:cxnLst>
                  <a:cxn ang="0">
                    <a:pos x="72" y="27"/>
                  </a:cxn>
                  <a:cxn ang="0">
                    <a:pos x="27" y="72"/>
                  </a:cxn>
                  <a:cxn ang="0">
                    <a:pos x="0" y="45"/>
                  </a:cxn>
                  <a:cxn ang="0">
                    <a:pos x="45" y="0"/>
                  </a:cxn>
                  <a:cxn ang="0">
                    <a:pos x="72" y="27"/>
                  </a:cxn>
                </a:cxnLst>
                <a:rect l="0" t="0" r="r" b="b"/>
                <a:pathLst>
                  <a:path w="72" h="72">
                    <a:moveTo>
                      <a:pt x="72" y="27"/>
                    </a:moveTo>
                    <a:lnTo>
                      <a:pt x="27" y="72"/>
                    </a:lnTo>
                    <a:lnTo>
                      <a:pt x="0" y="45"/>
                    </a:lnTo>
                    <a:lnTo>
                      <a:pt x="45" y="0"/>
                    </a:lnTo>
                    <a:lnTo>
                      <a:pt x="72" y="2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7" name="Freeform 85"/>
              <p:cNvSpPr>
                <a:spLocks/>
              </p:cNvSpPr>
              <p:nvPr/>
            </p:nvSpPr>
            <p:spPr bwMode="gray">
              <a:xfrm>
                <a:off x="6312855" y="1636377"/>
                <a:ext cx="113577" cy="226887"/>
              </a:xfrm>
              <a:custGeom>
                <a:avLst/>
                <a:gdLst/>
                <a:ahLst/>
                <a:cxnLst>
                  <a:cxn ang="0">
                    <a:pos x="119" y="197"/>
                  </a:cxn>
                  <a:cxn ang="0">
                    <a:pos x="93" y="194"/>
                  </a:cxn>
                  <a:cxn ang="0">
                    <a:pos x="72" y="182"/>
                  </a:cxn>
                  <a:cxn ang="0">
                    <a:pos x="54" y="165"/>
                  </a:cxn>
                  <a:cxn ang="0">
                    <a:pos x="44" y="143"/>
                  </a:cxn>
                  <a:cxn ang="0">
                    <a:pos x="39" y="119"/>
                  </a:cxn>
                  <a:cxn ang="0">
                    <a:pos x="44" y="93"/>
                  </a:cxn>
                  <a:cxn ang="0">
                    <a:pos x="54" y="72"/>
                  </a:cxn>
                  <a:cxn ang="0">
                    <a:pos x="72" y="54"/>
                  </a:cxn>
                  <a:cxn ang="0">
                    <a:pos x="93" y="44"/>
                  </a:cxn>
                  <a:cxn ang="0">
                    <a:pos x="119" y="39"/>
                  </a:cxn>
                  <a:cxn ang="0">
                    <a:pos x="119" y="39"/>
                  </a:cxn>
                  <a:cxn ang="0">
                    <a:pos x="119" y="39"/>
                  </a:cxn>
                  <a:cxn ang="0">
                    <a:pos x="119" y="0"/>
                  </a:cxn>
                  <a:cxn ang="0">
                    <a:pos x="87" y="3"/>
                  </a:cxn>
                  <a:cxn ang="0">
                    <a:pos x="59" y="15"/>
                  </a:cxn>
                  <a:cxn ang="0">
                    <a:pos x="35" y="35"/>
                  </a:cxn>
                  <a:cxn ang="0">
                    <a:pos x="17" y="59"/>
                  </a:cxn>
                  <a:cxn ang="0">
                    <a:pos x="5" y="87"/>
                  </a:cxn>
                  <a:cxn ang="0">
                    <a:pos x="0" y="119"/>
                  </a:cxn>
                  <a:cxn ang="0">
                    <a:pos x="5" y="150"/>
                  </a:cxn>
                  <a:cxn ang="0">
                    <a:pos x="17" y="179"/>
                  </a:cxn>
                  <a:cxn ang="0">
                    <a:pos x="35" y="203"/>
                  </a:cxn>
                  <a:cxn ang="0">
                    <a:pos x="59" y="221"/>
                  </a:cxn>
                  <a:cxn ang="0">
                    <a:pos x="87" y="233"/>
                  </a:cxn>
                  <a:cxn ang="0">
                    <a:pos x="119" y="237"/>
                  </a:cxn>
                  <a:cxn ang="0">
                    <a:pos x="119" y="197"/>
                  </a:cxn>
                  <a:cxn ang="0">
                    <a:pos x="119" y="197"/>
                  </a:cxn>
                  <a:cxn ang="0">
                    <a:pos x="119" y="197"/>
                  </a:cxn>
                </a:cxnLst>
                <a:rect l="0" t="0" r="r" b="b"/>
                <a:pathLst>
                  <a:path w="119" h="237">
                    <a:moveTo>
                      <a:pt x="119" y="197"/>
                    </a:moveTo>
                    <a:lnTo>
                      <a:pt x="93" y="194"/>
                    </a:lnTo>
                    <a:lnTo>
                      <a:pt x="72" y="182"/>
                    </a:lnTo>
                    <a:lnTo>
                      <a:pt x="54" y="165"/>
                    </a:lnTo>
                    <a:lnTo>
                      <a:pt x="44" y="143"/>
                    </a:lnTo>
                    <a:lnTo>
                      <a:pt x="39" y="119"/>
                    </a:lnTo>
                    <a:lnTo>
                      <a:pt x="44" y="93"/>
                    </a:lnTo>
                    <a:lnTo>
                      <a:pt x="54" y="72"/>
                    </a:lnTo>
                    <a:lnTo>
                      <a:pt x="72" y="54"/>
                    </a:lnTo>
                    <a:lnTo>
                      <a:pt x="93" y="44"/>
                    </a:lnTo>
                    <a:lnTo>
                      <a:pt x="119" y="39"/>
                    </a:lnTo>
                    <a:lnTo>
                      <a:pt x="119" y="39"/>
                    </a:lnTo>
                    <a:lnTo>
                      <a:pt x="119" y="39"/>
                    </a:lnTo>
                    <a:lnTo>
                      <a:pt x="119" y="0"/>
                    </a:lnTo>
                    <a:lnTo>
                      <a:pt x="87" y="3"/>
                    </a:lnTo>
                    <a:lnTo>
                      <a:pt x="59" y="15"/>
                    </a:lnTo>
                    <a:lnTo>
                      <a:pt x="35" y="35"/>
                    </a:lnTo>
                    <a:lnTo>
                      <a:pt x="17" y="59"/>
                    </a:lnTo>
                    <a:lnTo>
                      <a:pt x="5" y="87"/>
                    </a:lnTo>
                    <a:lnTo>
                      <a:pt x="0" y="119"/>
                    </a:lnTo>
                    <a:lnTo>
                      <a:pt x="5" y="150"/>
                    </a:lnTo>
                    <a:lnTo>
                      <a:pt x="17" y="179"/>
                    </a:lnTo>
                    <a:lnTo>
                      <a:pt x="35" y="203"/>
                    </a:lnTo>
                    <a:lnTo>
                      <a:pt x="59" y="221"/>
                    </a:lnTo>
                    <a:lnTo>
                      <a:pt x="87" y="233"/>
                    </a:lnTo>
                    <a:lnTo>
                      <a:pt x="119" y="237"/>
                    </a:lnTo>
                    <a:lnTo>
                      <a:pt x="119" y="197"/>
                    </a:lnTo>
                    <a:lnTo>
                      <a:pt x="119" y="197"/>
                    </a:lnTo>
                    <a:lnTo>
                      <a:pt x="119" y="19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8" name="Freeform 86"/>
              <p:cNvSpPr>
                <a:spLocks/>
              </p:cNvSpPr>
              <p:nvPr/>
            </p:nvSpPr>
            <p:spPr bwMode="gray">
              <a:xfrm>
                <a:off x="6426432" y="1636377"/>
                <a:ext cx="112623" cy="226887"/>
              </a:xfrm>
              <a:custGeom>
                <a:avLst/>
                <a:gdLst/>
                <a:ahLst/>
                <a:cxnLst>
                  <a:cxn ang="0">
                    <a:pos x="118" y="119"/>
                  </a:cxn>
                  <a:cxn ang="0">
                    <a:pos x="114" y="87"/>
                  </a:cxn>
                  <a:cxn ang="0">
                    <a:pos x="102" y="59"/>
                  </a:cxn>
                  <a:cxn ang="0">
                    <a:pos x="84" y="35"/>
                  </a:cxn>
                  <a:cxn ang="0">
                    <a:pos x="60" y="15"/>
                  </a:cxn>
                  <a:cxn ang="0">
                    <a:pos x="31" y="3"/>
                  </a:cxn>
                  <a:cxn ang="0">
                    <a:pos x="0" y="0"/>
                  </a:cxn>
                  <a:cxn ang="0">
                    <a:pos x="0" y="39"/>
                  </a:cxn>
                  <a:cxn ang="0">
                    <a:pos x="25" y="44"/>
                  </a:cxn>
                  <a:cxn ang="0">
                    <a:pos x="46" y="54"/>
                  </a:cxn>
                  <a:cxn ang="0">
                    <a:pos x="64" y="72"/>
                  </a:cxn>
                  <a:cxn ang="0">
                    <a:pos x="75" y="93"/>
                  </a:cxn>
                  <a:cxn ang="0">
                    <a:pos x="79" y="119"/>
                  </a:cxn>
                  <a:cxn ang="0">
                    <a:pos x="75" y="143"/>
                  </a:cxn>
                  <a:cxn ang="0">
                    <a:pos x="64" y="165"/>
                  </a:cxn>
                  <a:cxn ang="0">
                    <a:pos x="46" y="182"/>
                  </a:cxn>
                  <a:cxn ang="0">
                    <a:pos x="25" y="194"/>
                  </a:cxn>
                  <a:cxn ang="0">
                    <a:pos x="0" y="197"/>
                  </a:cxn>
                  <a:cxn ang="0">
                    <a:pos x="0" y="237"/>
                  </a:cxn>
                  <a:cxn ang="0">
                    <a:pos x="31" y="233"/>
                  </a:cxn>
                  <a:cxn ang="0">
                    <a:pos x="60" y="221"/>
                  </a:cxn>
                  <a:cxn ang="0">
                    <a:pos x="84" y="203"/>
                  </a:cxn>
                  <a:cxn ang="0">
                    <a:pos x="102" y="179"/>
                  </a:cxn>
                  <a:cxn ang="0">
                    <a:pos x="114" y="150"/>
                  </a:cxn>
                  <a:cxn ang="0">
                    <a:pos x="118" y="119"/>
                  </a:cxn>
                </a:cxnLst>
                <a:rect l="0" t="0" r="r" b="b"/>
                <a:pathLst>
                  <a:path w="118" h="237">
                    <a:moveTo>
                      <a:pt x="118" y="119"/>
                    </a:moveTo>
                    <a:lnTo>
                      <a:pt x="114" y="87"/>
                    </a:lnTo>
                    <a:lnTo>
                      <a:pt x="102" y="59"/>
                    </a:lnTo>
                    <a:lnTo>
                      <a:pt x="84" y="35"/>
                    </a:lnTo>
                    <a:lnTo>
                      <a:pt x="60" y="15"/>
                    </a:lnTo>
                    <a:lnTo>
                      <a:pt x="31" y="3"/>
                    </a:lnTo>
                    <a:lnTo>
                      <a:pt x="0" y="0"/>
                    </a:lnTo>
                    <a:lnTo>
                      <a:pt x="0" y="39"/>
                    </a:lnTo>
                    <a:lnTo>
                      <a:pt x="25" y="44"/>
                    </a:lnTo>
                    <a:lnTo>
                      <a:pt x="46" y="54"/>
                    </a:lnTo>
                    <a:lnTo>
                      <a:pt x="64" y="72"/>
                    </a:lnTo>
                    <a:lnTo>
                      <a:pt x="75" y="93"/>
                    </a:lnTo>
                    <a:lnTo>
                      <a:pt x="79" y="119"/>
                    </a:lnTo>
                    <a:lnTo>
                      <a:pt x="75" y="143"/>
                    </a:lnTo>
                    <a:lnTo>
                      <a:pt x="64" y="165"/>
                    </a:lnTo>
                    <a:lnTo>
                      <a:pt x="46" y="182"/>
                    </a:lnTo>
                    <a:lnTo>
                      <a:pt x="25" y="194"/>
                    </a:lnTo>
                    <a:lnTo>
                      <a:pt x="0" y="197"/>
                    </a:lnTo>
                    <a:lnTo>
                      <a:pt x="0" y="237"/>
                    </a:lnTo>
                    <a:lnTo>
                      <a:pt x="31" y="233"/>
                    </a:lnTo>
                    <a:lnTo>
                      <a:pt x="60" y="221"/>
                    </a:lnTo>
                    <a:lnTo>
                      <a:pt x="84" y="203"/>
                    </a:lnTo>
                    <a:lnTo>
                      <a:pt x="102" y="179"/>
                    </a:lnTo>
                    <a:lnTo>
                      <a:pt x="114" y="150"/>
                    </a:lnTo>
                    <a:lnTo>
                      <a:pt x="118" y="119"/>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grpSp>
      </p:grpSp>
      <p:sp>
        <p:nvSpPr>
          <p:cNvPr id="2" name="Title Placeholder 1"/>
          <p:cNvSpPr>
            <a:spLocks noGrp="1"/>
          </p:cNvSpPr>
          <p:nvPr>
            <p:ph type="title"/>
          </p:nvPr>
        </p:nvSpPr>
        <p:spPr>
          <a:xfrm>
            <a:off x="1325367" y="220320"/>
            <a:ext cx="7361434"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9" r:id="rId2"/>
    <p:sldLayoutId id="2147483658" r:id="rId3"/>
    <p:sldLayoutId id="2147483652" r:id="rId4"/>
    <p:sldLayoutId id="2147483656" r:id="rId5"/>
    <p:sldLayoutId id="2147483657" r:id="rId6"/>
    <p:sldLayoutId id="2147483651" r:id="rId7"/>
  </p:sldLayoutIdLst>
  <p:hf hdr="0" ftr="0"/>
  <p:txStyles>
    <p:titleStyle>
      <a:lvl1pPr algn="l" defTabSz="914400" rtl="0" eaLnBrk="1" latinLnBrk="0" hangingPunct="1">
        <a:spcBef>
          <a:spcPct val="0"/>
        </a:spcBef>
        <a:buNone/>
        <a:defRPr sz="4000" b="1" kern="1200">
          <a:gradFill flip="none" rotWithShape="1">
            <a:gsLst>
              <a:gs pos="0">
                <a:schemeClr val="tx1"/>
              </a:gs>
              <a:gs pos="100000">
                <a:schemeClr val="tx1">
                  <a:lumMod val="65000"/>
                  <a:lumOff val="35000"/>
                </a:schemeClr>
              </a:gs>
            </a:gsLst>
            <a:lin ang="5400000" scaled="1"/>
            <a:tileRect/>
          </a:gra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jpe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0.xml"/><Relationship Id="rId16"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46.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62.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4.xml"/><Relationship Id="rId6" Type="http://schemas.openxmlformats.org/officeDocument/2006/relationships/image" Target="../media/image70.jpeg"/><Relationship Id="rId5" Type="http://schemas.openxmlformats.org/officeDocument/2006/relationships/image" Target="../media/image69.png"/><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2.xml"/><Relationship Id="rId1" Type="http://schemas.openxmlformats.org/officeDocument/2006/relationships/slideLayout" Target="../slideLayouts/slideLayout4.xml"/><Relationship Id="rId4" Type="http://schemas.openxmlformats.org/officeDocument/2006/relationships/image" Target="../media/image86.png"/></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Oval 331" hidden="1"/>
          <p:cNvSpPr/>
          <p:nvPr/>
        </p:nvSpPr>
        <p:spPr>
          <a:xfrm>
            <a:off x="1735324" y="3335494"/>
            <a:ext cx="2013727" cy="2013727"/>
          </a:xfrm>
          <a:prstGeom prst="ellipse">
            <a:avLst/>
          </a:prstGeom>
          <a:ln>
            <a:noFill/>
          </a:ln>
          <a:effectLst>
            <a:outerShdw blurRad="152400" dist="317500" dir="5400000" sx="90000" sy="-19000" rotWithShape="0">
              <a:prstClr val="black">
                <a:alpha val="15000"/>
              </a:prstClr>
            </a:outerShdw>
          </a:effectLst>
          <a:scene3d>
            <a:camera prst="orthographicFront">
              <a:rot lat="0" lon="0" rev="0"/>
            </a:camera>
            <a:lightRig rig="threePt" dir="t"/>
          </a:scene3d>
          <a:sp3d prstMaterial="softEdge">
            <a:bevelT w="889000" h="8890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grpSp>
        <p:nvGrpSpPr>
          <p:cNvPr id="7" name="Group 96" hidden="1"/>
          <p:cNvGrpSpPr/>
          <p:nvPr/>
        </p:nvGrpSpPr>
        <p:grpSpPr>
          <a:xfrm>
            <a:off x="-2314693" y="1268963"/>
            <a:ext cx="7293439" cy="7534079"/>
            <a:chOff x="1887166" y="656617"/>
            <a:chExt cx="5166298" cy="5336756"/>
          </a:xfrm>
          <a:effectLst/>
        </p:grpSpPr>
        <p:grpSp>
          <p:nvGrpSpPr>
            <p:cNvPr id="8" name="Group 36"/>
            <p:cNvGrpSpPr/>
            <p:nvPr/>
          </p:nvGrpSpPr>
          <p:grpSpPr>
            <a:xfrm>
              <a:off x="1918576" y="685831"/>
              <a:ext cx="5085362" cy="5262758"/>
              <a:chOff x="1918576" y="685831"/>
              <a:chExt cx="5085362" cy="5262758"/>
            </a:xfrm>
          </p:grpSpPr>
          <p:sp>
            <p:nvSpPr>
              <p:cNvPr id="128" name="Freeform 127"/>
              <p:cNvSpPr/>
              <p:nvPr/>
            </p:nvSpPr>
            <p:spPr>
              <a:xfrm>
                <a:off x="3255265" y="864523"/>
                <a:ext cx="1170432" cy="8110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Lst>
                <a:ahLst/>
                <a:cxnLst>
                  <a:cxn ang="0">
                    <a:pos x="connsiteX0" y="connsiteY0"/>
                  </a:cxn>
                  <a:cxn ang="0">
                    <a:pos x="connsiteX1" y="connsiteY1"/>
                  </a:cxn>
                  <a:cxn ang="0">
                    <a:pos x="connsiteX2" y="connsiteY2"/>
                  </a:cxn>
                  <a:cxn ang="0">
                    <a:pos x="connsiteX3" y="connsiteY3"/>
                  </a:cxn>
                </a:cxnLst>
                <a:rect l="l" t="t" r="r" b="b"/>
                <a:pathLst>
                  <a:path w="1170432" h="1746677">
                    <a:moveTo>
                      <a:pt x="341038" y="0"/>
                    </a:moveTo>
                    <a:lnTo>
                      <a:pt x="0" y="1746677"/>
                    </a:lnTo>
                    <a:lnTo>
                      <a:pt x="1170432" y="1145756"/>
                    </a:lnTo>
                    <a:lnTo>
                      <a:pt x="341038" y="0"/>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Freeform 128"/>
              <p:cNvSpPr/>
              <p:nvPr/>
            </p:nvSpPr>
            <p:spPr>
              <a:xfrm>
                <a:off x="4426453" y="861200"/>
                <a:ext cx="1136079" cy="76169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Lst>
                <a:ahLst/>
                <a:cxnLst>
                  <a:cxn ang="0">
                    <a:pos x="connsiteX0" y="connsiteY0"/>
                  </a:cxn>
                  <a:cxn ang="0">
                    <a:pos x="connsiteX1" y="connsiteY1"/>
                  </a:cxn>
                  <a:cxn ang="0">
                    <a:pos x="connsiteX2" y="connsiteY2"/>
                  </a:cxn>
                  <a:cxn ang="0">
                    <a:pos x="connsiteX3" y="connsiteY3"/>
                  </a:cxn>
                </a:cxnLst>
                <a:rect l="l" t="t" r="r" b="b"/>
                <a:pathLst>
                  <a:path w="1136079" h="1640404">
                    <a:moveTo>
                      <a:pt x="1136079" y="1640404"/>
                    </a:moveTo>
                    <a:lnTo>
                      <a:pt x="863422" y="0"/>
                    </a:lnTo>
                    <a:lnTo>
                      <a:pt x="0" y="1153457"/>
                    </a:lnTo>
                    <a:lnTo>
                      <a:pt x="1136079" y="1640404"/>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Freeform 129"/>
              <p:cNvSpPr/>
              <p:nvPr/>
            </p:nvSpPr>
            <p:spPr>
              <a:xfrm>
                <a:off x="5289667" y="864525"/>
                <a:ext cx="1287363" cy="91107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Lst>
                <a:ahLst/>
                <a:cxnLst>
                  <a:cxn ang="0">
                    <a:pos x="connsiteX0" y="connsiteY0"/>
                  </a:cxn>
                  <a:cxn ang="0">
                    <a:pos x="connsiteX1" y="connsiteY1"/>
                  </a:cxn>
                  <a:cxn ang="0">
                    <a:pos x="connsiteX2" y="connsiteY2"/>
                  </a:cxn>
                  <a:cxn ang="0">
                    <a:pos x="connsiteX3" y="connsiteY3"/>
                  </a:cxn>
                </a:cxnLst>
                <a:rect l="l" t="t" r="r" b="b"/>
                <a:pathLst>
                  <a:path w="1287363" h="1962110">
                    <a:moveTo>
                      <a:pt x="272657" y="1640404"/>
                    </a:moveTo>
                    <a:lnTo>
                      <a:pt x="0" y="0"/>
                    </a:lnTo>
                    <a:lnTo>
                      <a:pt x="1287363" y="1962110"/>
                    </a:lnTo>
                    <a:lnTo>
                      <a:pt x="272657" y="1640404"/>
                    </a:lnTo>
                    <a:close/>
                  </a:path>
                </a:pathLst>
              </a:custGeom>
              <a:noFill/>
              <a:ln w="15875">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Freeform 130"/>
              <p:cNvSpPr/>
              <p:nvPr/>
            </p:nvSpPr>
            <p:spPr>
              <a:xfrm>
                <a:off x="5569349" y="1630352"/>
                <a:ext cx="1014706" cy="10363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Lst>
                <a:ahLst/>
                <a:cxnLst>
                  <a:cxn ang="0">
                    <a:pos x="connsiteX0" y="connsiteY0"/>
                  </a:cxn>
                  <a:cxn ang="0">
                    <a:pos x="connsiteX1" y="connsiteY1"/>
                  </a:cxn>
                  <a:cxn ang="0">
                    <a:pos x="connsiteX2" y="connsiteY2"/>
                  </a:cxn>
                  <a:cxn ang="0">
                    <a:pos x="connsiteX3" y="connsiteY3"/>
                  </a:cxn>
                </a:cxnLst>
                <a:rect l="l" t="t" r="r" b="b"/>
                <a:pathLst>
                  <a:path w="1014706" h="2231955">
                    <a:moveTo>
                      <a:pt x="0" y="0"/>
                    </a:moveTo>
                    <a:lnTo>
                      <a:pt x="590220" y="2231955"/>
                    </a:lnTo>
                    <a:lnTo>
                      <a:pt x="1014706" y="321706"/>
                    </a:lnTo>
                    <a:lnTo>
                      <a:pt x="0" y="0"/>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131"/>
              <p:cNvSpPr/>
              <p:nvPr/>
            </p:nvSpPr>
            <p:spPr>
              <a:xfrm>
                <a:off x="6158302" y="1783272"/>
                <a:ext cx="843072" cy="146866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Lst>
                <a:ahLst/>
                <a:cxnLst>
                  <a:cxn ang="0">
                    <a:pos x="connsiteX0" y="connsiteY0"/>
                  </a:cxn>
                  <a:cxn ang="0">
                    <a:pos x="connsiteX1" y="connsiteY1"/>
                  </a:cxn>
                  <a:cxn ang="0">
                    <a:pos x="connsiteX2" y="connsiteY2"/>
                  </a:cxn>
                  <a:cxn ang="0">
                    <a:pos x="connsiteX3" y="connsiteY3"/>
                  </a:cxn>
                </a:cxnLst>
                <a:rect l="l" t="t" r="r" b="b"/>
                <a:pathLst>
                  <a:path w="843072" h="3162958">
                    <a:moveTo>
                      <a:pt x="843072" y="3162958"/>
                    </a:moveTo>
                    <a:lnTo>
                      <a:pt x="0" y="1910249"/>
                    </a:lnTo>
                    <a:lnTo>
                      <a:pt x="424486" y="0"/>
                    </a:lnTo>
                    <a:lnTo>
                      <a:pt x="843072" y="3162958"/>
                    </a:lnTo>
                    <a:close/>
                  </a:path>
                </a:pathLst>
              </a:custGeom>
              <a:noFill/>
              <a:ln w="15875">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Freeform 132"/>
              <p:cNvSpPr/>
              <p:nvPr/>
            </p:nvSpPr>
            <p:spPr>
              <a:xfrm>
                <a:off x="6160405" y="2671049"/>
                <a:ext cx="843072" cy="12909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Lst>
                <a:ahLst/>
                <a:cxnLst>
                  <a:cxn ang="0">
                    <a:pos x="connsiteX0" y="connsiteY0"/>
                  </a:cxn>
                  <a:cxn ang="0">
                    <a:pos x="connsiteX1" y="connsiteY1"/>
                  </a:cxn>
                  <a:cxn ang="0">
                    <a:pos x="connsiteX2" y="connsiteY2"/>
                  </a:cxn>
                  <a:cxn ang="0">
                    <a:pos x="connsiteX3" y="connsiteY3"/>
                  </a:cxn>
                </a:cxnLst>
                <a:rect l="l" t="t" r="r" b="b"/>
                <a:pathLst>
                  <a:path w="843072" h="2780201">
                    <a:moveTo>
                      <a:pt x="843072" y="1252709"/>
                    </a:moveTo>
                    <a:lnTo>
                      <a:pt x="0" y="0"/>
                    </a:lnTo>
                    <a:lnTo>
                      <a:pt x="91602" y="2780201"/>
                    </a:lnTo>
                    <a:lnTo>
                      <a:pt x="843072" y="1252709"/>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Freeform 133"/>
              <p:cNvSpPr/>
              <p:nvPr/>
            </p:nvSpPr>
            <p:spPr>
              <a:xfrm>
                <a:off x="6252468" y="3255201"/>
                <a:ext cx="751470" cy="133690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Lst>
                <a:ahLst/>
                <a:cxnLst>
                  <a:cxn ang="0">
                    <a:pos x="connsiteX0" y="connsiteY0"/>
                  </a:cxn>
                  <a:cxn ang="0">
                    <a:pos x="connsiteX1" y="connsiteY1"/>
                  </a:cxn>
                  <a:cxn ang="0">
                    <a:pos x="connsiteX2" y="connsiteY2"/>
                  </a:cxn>
                  <a:cxn ang="0">
                    <a:pos x="connsiteX3" y="connsiteY3"/>
                  </a:cxn>
                </a:cxnLst>
                <a:rect l="l" t="t" r="r" b="b"/>
                <a:pathLst>
                  <a:path w="751470" h="2879182">
                    <a:moveTo>
                      <a:pt x="751470" y="0"/>
                    </a:moveTo>
                    <a:lnTo>
                      <a:pt x="466780" y="2879182"/>
                    </a:lnTo>
                    <a:lnTo>
                      <a:pt x="0" y="1527492"/>
                    </a:lnTo>
                    <a:lnTo>
                      <a:pt x="751470" y="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Freeform 134"/>
              <p:cNvSpPr/>
              <p:nvPr/>
            </p:nvSpPr>
            <p:spPr>
              <a:xfrm>
                <a:off x="5087388" y="3969519"/>
                <a:ext cx="1163109" cy="12325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572509 w 1149808"/>
                  <a:gd name="connsiteY0" fmla="*/ 2654527 h 2654527"/>
                  <a:gd name="connsiteX1" fmla="*/ 0 w 1149808"/>
                  <a:gd name="connsiteY1" fmla="*/ 851114 h 2654527"/>
                  <a:gd name="connsiteX2" fmla="*/ 1149808 w 1149808"/>
                  <a:gd name="connsiteY2" fmla="*/ 0 h 2654527"/>
                  <a:gd name="connsiteX3" fmla="*/ 572509 w 1149808"/>
                  <a:gd name="connsiteY3" fmla="*/ 2654527 h 2654527"/>
                  <a:gd name="connsiteX0" fmla="*/ 585810 w 1163109"/>
                  <a:gd name="connsiteY0" fmla="*/ 2654527 h 2654527"/>
                  <a:gd name="connsiteX1" fmla="*/ 0 w 1163109"/>
                  <a:gd name="connsiteY1" fmla="*/ 843954 h 2654527"/>
                  <a:gd name="connsiteX2" fmla="*/ 1163109 w 1163109"/>
                  <a:gd name="connsiteY2" fmla="*/ 0 h 2654527"/>
                  <a:gd name="connsiteX3" fmla="*/ 585810 w 1163109"/>
                  <a:gd name="connsiteY3" fmla="*/ 2654527 h 2654527"/>
                </a:gdLst>
                <a:ahLst/>
                <a:cxnLst>
                  <a:cxn ang="0">
                    <a:pos x="connsiteX0" y="connsiteY0"/>
                  </a:cxn>
                  <a:cxn ang="0">
                    <a:pos x="connsiteX1" y="connsiteY1"/>
                  </a:cxn>
                  <a:cxn ang="0">
                    <a:pos x="connsiteX2" y="connsiteY2"/>
                  </a:cxn>
                  <a:cxn ang="0">
                    <a:pos x="connsiteX3" y="connsiteY3"/>
                  </a:cxn>
                </a:cxnLst>
                <a:rect l="l" t="t" r="r" b="b"/>
                <a:pathLst>
                  <a:path w="1163109" h="2654527">
                    <a:moveTo>
                      <a:pt x="585810" y="2654527"/>
                    </a:moveTo>
                    <a:lnTo>
                      <a:pt x="0" y="843954"/>
                    </a:lnTo>
                    <a:lnTo>
                      <a:pt x="1163109" y="0"/>
                    </a:lnTo>
                    <a:lnTo>
                      <a:pt x="585810" y="2654527"/>
                    </a:lnTo>
                    <a:close/>
                  </a:path>
                </a:pathLst>
              </a:custGeom>
              <a:noFill/>
              <a:ln w="15875">
                <a:solidFill>
                  <a:schemeClr val="accent1">
                    <a:lumMod val="40000"/>
                    <a:lumOff val="60000"/>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Freeform 135"/>
              <p:cNvSpPr/>
              <p:nvPr/>
            </p:nvSpPr>
            <p:spPr>
              <a:xfrm>
                <a:off x="5087390" y="3382742"/>
                <a:ext cx="1160870" cy="9831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357999 w 1160870"/>
                  <a:gd name="connsiteY0" fmla="*/ 0 h 2117232"/>
                  <a:gd name="connsiteX1" fmla="*/ 0 w 1160870"/>
                  <a:gd name="connsiteY1" fmla="*/ 2117232 h 2117232"/>
                  <a:gd name="connsiteX2" fmla="*/ 1160870 w 1160870"/>
                  <a:gd name="connsiteY2" fmla="*/ 1258957 h 2117232"/>
                  <a:gd name="connsiteX3" fmla="*/ 357999 w 1160870"/>
                  <a:gd name="connsiteY3" fmla="*/ 0 h 2117232"/>
                </a:gdLst>
                <a:ahLst/>
                <a:cxnLst>
                  <a:cxn ang="0">
                    <a:pos x="connsiteX0" y="connsiteY0"/>
                  </a:cxn>
                  <a:cxn ang="0">
                    <a:pos x="connsiteX1" y="connsiteY1"/>
                  </a:cxn>
                  <a:cxn ang="0">
                    <a:pos x="connsiteX2" y="connsiteY2"/>
                  </a:cxn>
                  <a:cxn ang="0">
                    <a:pos x="connsiteX3" y="connsiteY3"/>
                  </a:cxn>
                </a:cxnLst>
                <a:rect l="l" t="t" r="r" b="b"/>
                <a:pathLst>
                  <a:path w="1160870" h="2117232">
                    <a:moveTo>
                      <a:pt x="357999" y="0"/>
                    </a:moveTo>
                    <a:lnTo>
                      <a:pt x="0" y="2117232"/>
                    </a:lnTo>
                    <a:lnTo>
                      <a:pt x="1160870" y="1258957"/>
                    </a:lnTo>
                    <a:lnTo>
                      <a:pt x="357999" y="0"/>
                    </a:lnTo>
                    <a:close/>
                  </a:path>
                </a:pathLst>
              </a:custGeom>
              <a:noFill/>
              <a:ln w="15875">
                <a:solidFill>
                  <a:schemeClr val="accent1">
                    <a:lumMod val="40000"/>
                    <a:lumOff val="60000"/>
                    <a:alpha val="8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136"/>
              <p:cNvSpPr/>
              <p:nvPr/>
            </p:nvSpPr>
            <p:spPr>
              <a:xfrm>
                <a:off x="5012560" y="2384751"/>
                <a:ext cx="1149958" cy="9975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Lst>
                <a:ahLst/>
                <a:cxnLst>
                  <a:cxn ang="0">
                    <a:pos x="connsiteX0" y="connsiteY0"/>
                  </a:cxn>
                  <a:cxn ang="0">
                    <a:pos x="connsiteX1" y="connsiteY1"/>
                  </a:cxn>
                  <a:cxn ang="0">
                    <a:pos x="connsiteX2" y="connsiteY2"/>
                  </a:cxn>
                  <a:cxn ang="0">
                    <a:pos x="connsiteX3" y="connsiteY3"/>
                  </a:cxn>
                </a:cxnLst>
                <a:rect l="l" t="t" r="r" b="b"/>
                <a:pathLst>
                  <a:path w="1149958" h="2148301">
                    <a:moveTo>
                      <a:pt x="433389" y="2148301"/>
                    </a:moveTo>
                    <a:lnTo>
                      <a:pt x="1149958" y="625751"/>
                    </a:lnTo>
                    <a:lnTo>
                      <a:pt x="0" y="0"/>
                    </a:lnTo>
                    <a:lnTo>
                      <a:pt x="433389" y="2148301"/>
                    </a:lnTo>
                    <a:close/>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Freeform 137"/>
              <p:cNvSpPr/>
              <p:nvPr/>
            </p:nvSpPr>
            <p:spPr>
              <a:xfrm>
                <a:off x="4425697" y="1400113"/>
                <a:ext cx="1136856" cy="98152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Lst>
                <a:ahLst/>
                <a:cxnLst>
                  <a:cxn ang="0">
                    <a:pos x="connsiteX0" y="connsiteY0"/>
                  </a:cxn>
                  <a:cxn ang="0">
                    <a:pos x="connsiteX1" y="connsiteY1"/>
                  </a:cxn>
                  <a:cxn ang="0">
                    <a:pos x="connsiteX2" y="connsiteY2"/>
                  </a:cxn>
                  <a:cxn ang="0">
                    <a:pos x="connsiteX3" y="connsiteY3"/>
                  </a:cxn>
                </a:cxnLst>
                <a:rect l="l" t="t" r="r" b="b"/>
                <a:pathLst>
                  <a:path w="1136856" h="2113834">
                    <a:moveTo>
                      <a:pt x="1136856" y="480633"/>
                    </a:moveTo>
                    <a:lnTo>
                      <a:pt x="0" y="0"/>
                    </a:lnTo>
                    <a:lnTo>
                      <a:pt x="585232" y="2113834"/>
                    </a:lnTo>
                    <a:lnTo>
                      <a:pt x="1136856" y="480633"/>
                    </a:lnTo>
                    <a:close/>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Freeform 138"/>
              <p:cNvSpPr/>
              <p:nvPr/>
            </p:nvSpPr>
            <p:spPr>
              <a:xfrm>
                <a:off x="3255265" y="1392570"/>
                <a:ext cx="1165443" cy="102759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Lst>
                <a:ahLst/>
                <a:cxnLst>
                  <a:cxn ang="0">
                    <a:pos x="connsiteX0" y="connsiteY0"/>
                  </a:cxn>
                  <a:cxn ang="0">
                    <a:pos x="connsiteX1" y="connsiteY1"/>
                  </a:cxn>
                  <a:cxn ang="0">
                    <a:pos x="connsiteX2" y="connsiteY2"/>
                  </a:cxn>
                  <a:cxn ang="0">
                    <a:pos x="connsiteX3" y="connsiteY3"/>
                  </a:cxn>
                </a:cxnLst>
                <a:rect l="l" t="t" r="r" b="b"/>
                <a:pathLst>
                  <a:path w="1165443" h="2213056">
                    <a:moveTo>
                      <a:pt x="535332" y="2213056"/>
                    </a:moveTo>
                    <a:lnTo>
                      <a:pt x="1165443" y="0"/>
                    </a:lnTo>
                    <a:lnTo>
                      <a:pt x="0" y="609463"/>
                    </a:lnTo>
                    <a:lnTo>
                      <a:pt x="535332" y="2213056"/>
                    </a:lnTo>
                    <a:close/>
                  </a:path>
                </a:pathLst>
              </a:custGeom>
              <a:noFill/>
              <a:ln w="15875">
                <a:solidFill>
                  <a:schemeClr val="accent1">
                    <a:lumMod val="40000"/>
                    <a:lumOff val="60000"/>
                    <a:alpha val="7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Freeform 139"/>
              <p:cNvSpPr/>
              <p:nvPr/>
            </p:nvSpPr>
            <p:spPr>
              <a:xfrm>
                <a:off x="2347514" y="1682496"/>
                <a:ext cx="907172" cy="10868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Lst>
                <a:ahLst/>
                <a:cxnLst>
                  <a:cxn ang="0">
                    <a:pos x="connsiteX0" y="connsiteY0"/>
                  </a:cxn>
                  <a:cxn ang="0">
                    <a:pos x="connsiteX1" y="connsiteY1"/>
                  </a:cxn>
                  <a:cxn ang="0">
                    <a:pos x="connsiteX2" y="connsiteY2"/>
                  </a:cxn>
                  <a:cxn ang="0">
                    <a:pos x="connsiteX3" y="connsiteY3"/>
                  </a:cxn>
                </a:cxnLst>
                <a:rect l="l" t="t" r="r" b="b"/>
                <a:pathLst>
                  <a:path w="907172" h="2340589">
                    <a:moveTo>
                      <a:pt x="0" y="405120"/>
                    </a:moveTo>
                    <a:lnTo>
                      <a:pt x="333606" y="2340589"/>
                    </a:lnTo>
                    <a:lnTo>
                      <a:pt x="907172" y="0"/>
                    </a:lnTo>
                    <a:lnTo>
                      <a:pt x="0" y="405120"/>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Freeform 140"/>
              <p:cNvSpPr/>
              <p:nvPr/>
            </p:nvSpPr>
            <p:spPr>
              <a:xfrm>
                <a:off x="2349156" y="860706"/>
                <a:ext cx="1241356" cy="1009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0 w 1241356"/>
                  <a:gd name="connsiteY0" fmla="*/ 2173885 h 2173886"/>
                  <a:gd name="connsiteX1" fmla="*/ 1241356 w 1241356"/>
                  <a:gd name="connsiteY1" fmla="*/ 0 h 2173886"/>
                  <a:gd name="connsiteX2" fmla="*/ 907172 w 1241356"/>
                  <a:gd name="connsiteY2" fmla="*/ 1768765 h 2173886"/>
                  <a:gd name="connsiteX3" fmla="*/ 0 w 1241356"/>
                  <a:gd name="connsiteY3" fmla="*/ 2173885 h 2173886"/>
                </a:gdLst>
                <a:ahLst/>
                <a:cxnLst>
                  <a:cxn ang="0">
                    <a:pos x="connsiteX0" y="connsiteY0"/>
                  </a:cxn>
                  <a:cxn ang="0">
                    <a:pos x="connsiteX1" y="connsiteY1"/>
                  </a:cxn>
                  <a:cxn ang="0">
                    <a:pos x="connsiteX2" y="connsiteY2"/>
                  </a:cxn>
                  <a:cxn ang="0">
                    <a:pos x="connsiteX3" y="connsiteY3"/>
                  </a:cxn>
                </a:cxnLst>
                <a:rect l="l" t="t" r="r" b="b"/>
                <a:pathLst>
                  <a:path w="1241356" h="2173886">
                    <a:moveTo>
                      <a:pt x="0" y="2173885"/>
                    </a:moveTo>
                    <a:lnTo>
                      <a:pt x="1241356" y="0"/>
                    </a:lnTo>
                    <a:lnTo>
                      <a:pt x="907172" y="1768765"/>
                    </a:lnTo>
                    <a:lnTo>
                      <a:pt x="0" y="2173885"/>
                    </a:lnTo>
                    <a:close/>
                  </a:path>
                </a:pathLst>
              </a:custGeom>
              <a:noFill/>
              <a:ln w="15875">
                <a:solidFill>
                  <a:schemeClr val="accent1">
                    <a:lumMod val="20000"/>
                    <a:lumOff val="80000"/>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Freeform 141"/>
              <p:cNvSpPr/>
              <p:nvPr/>
            </p:nvSpPr>
            <p:spPr>
              <a:xfrm>
                <a:off x="1918576" y="1867546"/>
                <a:ext cx="761967" cy="156727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Lst>
                <a:ahLst/>
                <a:cxnLst>
                  <a:cxn ang="0">
                    <a:pos x="connsiteX0" y="connsiteY0"/>
                  </a:cxn>
                  <a:cxn ang="0">
                    <a:pos x="connsiteX1" y="connsiteY1"/>
                  </a:cxn>
                  <a:cxn ang="0">
                    <a:pos x="connsiteX2" y="connsiteY2"/>
                  </a:cxn>
                  <a:cxn ang="0">
                    <a:pos x="connsiteX3" y="connsiteY3"/>
                  </a:cxn>
                </a:cxnLst>
                <a:rect l="l" t="t" r="r" b="b"/>
                <a:pathLst>
                  <a:path w="761967" h="3375317">
                    <a:moveTo>
                      <a:pt x="428361" y="0"/>
                    </a:moveTo>
                    <a:lnTo>
                      <a:pt x="761967" y="1935469"/>
                    </a:lnTo>
                    <a:lnTo>
                      <a:pt x="0" y="3375318"/>
                    </a:lnTo>
                    <a:lnTo>
                      <a:pt x="428361" y="0"/>
                    </a:lnTo>
                    <a:close/>
                  </a:path>
                </a:pathLst>
              </a:custGeom>
              <a:noFill/>
              <a:ln w="15875">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Freeform 142"/>
              <p:cNvSpPr/>
              <p:nvPr/>
            </p:nvSpPr>
            <p:spPr>
              <a:xfrm>
                <a:off x="1921873" y="2764252"/>
                <a:ext cx="790796" cy="13488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Lst>
                <a:ahLst/>
                <a:cxnLst>
                  <a:cxn ang="0">
                    <a:pos x="connsiteX0" y="connsiteY0"/>
                  </a:cxn>
                  <a:cxn ang="0">
                    <a:pos x="connsiteX1" y="connsiteY1"/>
                  </a:cxn>
                  <a:cxn ang="0">
                    <a:pos x="connsiteX2" y="connsiteY2"/>
                  </a:cxn>
                  <a:cxn ang="0">
                    <a:pos x="connsiteX3" y="connsiteY3"/>
                  </a:cxn>
                </a:cxnLst>
                <a:rect l="l" t="t" r="r" b="b"/>
                <a:pathLst>
                  <a:path w="790796" h="2904993">
                    <a:moveTo>
                      <a:pt x="790796" y="2904994"/>
                    </a:moveTo>
                    <a:lnTo>
                      <a:pt x="761967" y="1"/>
                    </a:lnTo>
                    <a:lnTo>
                      <a:pt x="0" y="1439850"/>
                    </a:lnTo>
                    <a:lnTo>
                      <a:pt x="790796" y="2904994"/>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Freeform 143"/>
              <p:cNvSpPr/>
              <p:nvPr/>
            </p:nvSpPr>
            <p:spPr>
              <a:xfrm>
                <a:off x="2685506" y="2415365"/>
                <a:ext cx="1110089" cy="9912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1110089 w 1110089"/>
                  <a:gd name="connsiteY0" fmla="*/ 0 h 2134732"/>
                  <a:gd name="connsiteX1" fmla="*/ 0 w 1110089"/>
                  <a:gd name="connsiteY1" fmla="*/ 745011 h 2134732"/>
                  <a:gd name="connsiteX2" fmla="*/ 720476 w 1110089"/>
                  <a:gd name="connsiteY2" fmla="*/ 2134733 h 2134732"/>
                  <a:gd name="connsiteX3" fmla="*/ 1110089 w 1110089"/>
                  <a:gd name="connsiteY3" fmla="*/ 0 h 2134732"/>
                </a:gdLst>
                <a:ahLst/>
                <a:cxnLst>
                  <a:cxn ang="0">
                    <a:pos x="connsiteX0" y="connsiteY0"/>
                  </a:cxn>
                  <a:cxn ang="0">
                    <a:pos x="connsiteX1" y="connsiteY1"/>
                  </a:cxn>
                  <a:cxn ang="0">
                    <a:pos x="connsiteX2" y="connsiteY2"/>
                  </a:cxn>
                  <a:cxn ang="0">
                    <a:pos x="connsiteX3" y="connsiteY3"/>
                  </a:cxn>
                </a:cxnLst>
                <a:rect l="l" t="t" r="r" b="b"/>
                <a:pathLst>
                  <a:path w="1110089" h="2134732">
                    <a:moveTo>
                      <a:pt x="1110089" y="0"/>
                    </a:moveTo>
                    <a:lnTo>
                      <a:pt x="0" y="745011"/>
                    </a:lnTo>
                    <a:lnTo>
                      <a:pt x="720476" y="2134733"/>
                    </a:lnTo>
                    <a:lnTo>
                      <a:pt x="1110089" y="0"/>
                    </a:lnTo>
                    <a:close/>
                  </a:path>
                </a:pathLst>
              </a:custGeom>
              <a:noFill/>
              <a:ln w="15875">
                <a:solidFill>
                  <a:schemeClr val="accent1">
                    <a:lumMod val="40000"/>
                    <a:lumOff val="6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Freeform 144"/>
              <p:cNvSpPr/>
              <p:nvPr/>
            </p:nvSpPr>
            <p:spPr>
              <a:xfrm>
                <a:off x="3796166" y="2370791"/>
                <a:ext cx="1218072"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Lst>
                <a:ahLst/>
                <a:cxnLst>
                  <a:cxn ang="0">
                    <a:pos x="connsiteX0" y="connsiteY0"/>
                  </a:cxn>
                  <a:cxn ang="0">
                    <a:pos x="connsiteX1" y="connsiteY1"/>
                  </a:cxn>
                  <a:cxn ang="0">
                    <a:pos x="connsiteX2" y="connsiteY2"/>
                  </a:cxn>
                  <a:cxn ang="0">
                    <a:pos x="connsiteX3" y="connsiteY3"/>
                  </a:cxn>
                </a:cxnLst>
                <a:rect l="l" t="t" r="r" b="b"/>
                <a:pathLst>
                  <a:path w="1218072" h="2189684">
                    <a:moveTo>
                      <a:pt x="0" y="106979"/>
                    </a:moveTo>
                    <a:lnTo>
                      <a:pt x="662782" y="2189684"/>
                    </a:lnTo>
                    <a:lnTo>
                      <a:pt x="1218072" y="0"/>
                    </a:lnTo>
                    <a:lnTo>
                      <a:pt x="0" y="106979"/>
                    </a:lnTo>
                    <a:close/>
                  </a:path>
                </a:pathLst>
              </a:custGeom>
              <a:noFill/>
              <a:ln w="15875">
                <a:solidFill>
                  <a:schemeClr val="accent1">
                    <a:lumMod val="60000"/>
                    <a:lumOff val="4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Freeform 145"/>
              <p:cNvSpPr/>
              <p:nvPr/>
            </p:nvSpPr>
            <p:spPr>
              <a:xfrm>
                <a:off x="4458393" y="2372688"/>
                <a:ext cx="986431"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Lst>
                <a:ahLst/>
                <a:cxnLst>
                  <a:cxn ang="0">
                    <a:pos x="connsiteX0" y="connsiteY0"/>
                  </a:cxn>
                  <a:cxn ang="0">
                    <a:pos x="connsiteX1" y="connsiteY1"/>
                  </a:cxn>
                  <a:cxn ang="0">
                    <a:pos x="connsiteX2" y="connsiteY2"/>
                  </a:cxn>
                  <a:cxn ang="0">
                    <a:pos x="connsiteX3" y="connsiteY3"/>
                  </a:cxn>
                </a:cxnLst>
                <a:rect l="l" t="t" r="r" b="b"/>
                <a:pathLst>
                  <a:path w="986431" h="2189684">
                    <a:moveTo>
                      <a:pt x="986431" y="2174279"/>
                    </a:moveTo>
                    <a:lnTo>
                      <a:pt x="0" y="2189684"/>
                    </a:lnTo>
                    <a:lnTo>
                      <a:pt x="555290" y="0"/>
                    </a:lnTo>
                    <a:lnTo>
                      <a:pt x="986431" y="2174279"/>
                    </a:lnTo>
                    <a:close/>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Freeform 146"/>
              <p:cNvSpPr/>
              <p:nvPr/>
            </p:nvSpPr>
            <p:spPr>
              <a:xfrm>
                <a:off x="3860431" y="3392097"/>
                <a:ext cx="1226957" cy="9941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Lst>
                <a:ahLst/>
                <a:cxnLst>
                  <a:cxn ang="0">
                    <a:pos x="connsiteX0" y="connsiteY0"/>
                  </a:cxn>
                  <a:cxn ang="0">
                    <a:pos x="connsiteX1" y="connsiteY1"/>
                  </a:cxn>
                  <a:cxn ang="0">
                    <a:pos x="connsiteX2" y="connsiteY2"/>
                  </a:cxn>
                  <a:cxn ang="0">
                    <a:pos x="connsiteX3" y="connsiteY3"/>
                  </a:cxn>
                </a:cxnLst>
                <a:rect l="l" t="t" r="r" b="b"/>
                <a:pathLst>
                  <a:path w="1226957" h="2141073">
                    <a:moveTo>
                      <a:pt x="0" y="2141073"/>
                    </a:moveTo>
                    <a:lnTo>
                      <a:pt x="592405" y="0"/>
                    </a:lnTo>
                    <a:lnTo>
                      <a:pt x="1226957" y="2099754"/>
                    </a:lnTo>
                    <a:lnTo>
                      <a:pt x="0" y="2141073"/>
                    </a:lnTo>
                    <a:close/>
                  </a:path>
                </a:pathLst>
              </a:custGeom>
              <a:noFill/>
              <a:ln w="15875">
                <a:gradFill flip="none" rotWithShape="1">
                  <a:gsLst>
                    <a:gs pos="0">
                      <a:schemeClr val="accent1"/>
                    </a:gs>
                    <a:gs pos="50000">
                      <a:schemeClr val="accent1">
                        <a:tint val="44500"/>
                        <a:satMod val="160000"/>
                      </a:schemeClr>
                    </a:gs>
                    <a:gs pos="100000">
                      <a:schemeClr val="accent1">
                        <a:tint val="23500"/>
                        <a:satMod val="1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Freeform 147"/>
              <p:cNvSpPr/>
              <p:nvPr/>
            </p:nvSpPr>
            <p:spPr>
              <a:xfrm>
                <a:off x="3404893" y="3389684"/>
                <a:ext cx="1047944" cy="9961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Lst>
                <a:ahLst/>
                <a:cxnLst>
                  <a:cxn ang="0">
                    <a:pos x="connsiteX0" y="connsiteY0"/>
                  </a:cxn>
                  <a:cxn ang="0">
                    <a:pos x="connsiteX1" y="connsiteY1"/>
                  </a:cxn>
                  <a:cxn ang="0">
                    <a:pos x="connsiteX2" y="connsiteY2"/>
                  </a:cxn>
                  <a:cxn ang="0">
                    <a:pos x="connsiteX3" y="connsiteY3"/>
                  </a:cxn>
                </a:cxnLst>
                <a:rect l="l" t="t" r="r" b="b"/>
                <a:pathLst>
                  <a:path w="1047944" h="2145251">
                    <a:moveTo>
                      <a:pt x="462189" y="2145251"/>
                    </a:moveTo>
                    <a:lnTo>
                      <a:pt x="1047944" y="0"/>
                    </a:lnTo>
                    <a:lnTo>
                      <a:pt x="0" y="36418"/>
                    </a:lnTo>
                    <a:lnTo>
                      <a:pt x="462189" y="2145251"/>
                    </a:lnTo>
                    <a:close/>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Freeform 148"/>
              <p:cNvSpPr/>
              <p:nvPr/>
            </p:nvSpPr>
            <p:spPr>
              <a:xfrm>
                <a:off x="3858215" y="4369934"/>
                <a:ext cx="1226957" cy="73740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Lst>
                <a:ahLst/>
                <a:cxnLst>
                  <a:cxn ang="0">
                    <a:pos x="connsiteX0" y="connsiteY0"/>
                  </a:cxn>
                  <a:cxn ang="0">
                    <a:pos x="connsiteX1" y="connsiteY1"/>
                  </a:cxn>
                  <a:cxn ang="0">
                    <a:pos x="connsiteX2" y="connsiteY2"/>
                  </a:cxn>
                  <a:cxn ang="0">
                    <a:pos x="connsiteX3" y="connsiteY3"/>
                  </a:cxn>
                </a:cxnLst>
                <a:rect l="l" t="t" r="r" b="b"/>
                <a:pathLst>
                  <a:path w="1226957" h="1588095">
                    <a:moveTo>
                      <a:pt x="0" y="41319"/>
                    </a:moveTo>
                    <a:lnTo>
                      <a:pt x="485461" y="1588095"/>
                    </a:lnTo>
                    <a:lnTo>
                      <a:pt x="1226957" y="0"/>
                    </a:lnTo>
                    <a:lnTo>
                      <a:pt x="0" y="41319"/>
                    </a:lnTo>
                    <a:close/>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Freeform 149"/>
              <p:cNvSpPr/>
              <p:nvPr/>
            </p:nvSpPr>
            <p:spPr>
              <a:xfrm>
                <a:off x="4339796" y="5108319"/>
                <a:ext cx="1325604"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Lst>
                <a:ahLst/>
                <a:cxnLst>
                  <a:cxn ang="0">
                    <a:pos x="connsiteX0" y="connsiteY0"/>
                  </a:cxn>
                  <a:cxn ang="0">
                    <a:pos x="connsiteX1" y="connsiteY1"/>
                  </a:cxn>
                  <a:cxn ang="0">
                    <a:pos x="connsiteX2" y="connsiteY2"/>
                  </a:cxn>
                  <a:cxn ang="0">
                    <a:pos x="connsiteX3" y="connsiteY3"/>
                  </a:cxn>
                </a:cxnLst>
                <a:rect l="l" t="t" r="r" b="b"/>
                <a:pathLst>
                  <a:path w="1325604" h="1809624">
                    <a:moveTo>
                      <a:pt x="1325604" y="171861"/>
                    </a:moveTo>
                    <a:lnTo>
                      <a:pt x="0" y="-1"/>
                    </a:lnTo>
                    <a:lnTo>
                      <a:pt x="251600" y="1809624"/>
                    </a:lnTo>
                    <a:lnTo>
                      <a:pt x="1325604" y="171861"/>
                    </a:lnTo>
                    <a:close/>
                  </a:path>
                </a:pathLst>
              </a:custGeom>
              <a:noFill/>
              <a:ln w="15875">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Freeform 150"/>
              <p:cNvSpPr/>
              <p:nvPr/>
            </p:nvSpPr>
            <p:spPr>
              <a:xfrm>
                <a:off x="3188763" y="5108319"/>
                <a:ext cx="1404298"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407623"/>
                  <a:gd name="connsiteY0" fmla="*/ 1174139 h 1809624"/>
                  <a:gd name="connsiteX1" fmla="*/ 1156023 w 1407623"/>
                  <a:gd name="connsiteY1" fmla="*/ -1 h 1809624"/>
                  <a:gd name="connsiteX2" fmla="*/ 1407623 w 1407623"/>
                  <a:gd name="connsiteY2" fmla="*/ 1809624 h 1809624"/>
                  <a:gd name="connsiteX3" fmla="*/ 0 w 1407623"/>
                  <a:gd name="connsiteY3" fmla="*/ 1174139 h 1809624"/>
                  <a:gd name="connsiteX0" fmla="*/ 0 w 1404298"/>
                  <a:gd name="connsiteY0" fmla="*/ 1166978 h 1809624"/>
                  <a:gd name="connsiteX1" fmla="*/ 1152698 w 1404298"/>
                  <a:gd name="connsiteY1" fmla="*/ -1 h 1809624"/>
                  <a:gd name="connsiteX2" fmla="*/ 1404298 w 1404298"/>
                  <a:gd name="connsiteY2" fmla="*/ 1809624 h 1809624"/>
                  <a:gd name="connsiteX3" fmla="*/ 0 w 1404298"/>
                  <a:gd name="connsiteY3" fmla="*/ 1166978 h 1809624"/>
                </a:gdLst>
                <a:ahLst/>
                <a:cxnLst>
                  <a:cxn ang="0">
                    <a:pos x="connsiteX0" y="connsiteY0"/>
                  </a:cxn>
                  <a:cxn ang="0">
                    <a:pos x="connsiteX1" y="connsiteY1"/>
                  </a:cxn>
                  <a:cxn ang="0">
                    <a:pos x="connsiteX2" y="connsiteY2"/>
                  </a:cxn>
                  <a:cxn ang="0">
                    <a:pos x="connsiteX3" y="connsiteY3"/>
                  </a:cxn>
                </a:cxnLst>
                <a:rect l="l" t="t" r="r" b="b"/>
                <a:pathLst>
                  <a:path w="1404298" h="1809624">
                    <a:moveTo>
                      <a:pt x="0" y="1166978"/>
                    </a:moveTo>
                    <a:lnTo>
                      <a:pt x="1152698" y="-1"/>
                    </a:lnTo>
                    <a:lnTo>
                      <a:pt x="1404298" y="1809624"/>
                    </a:lnTo>
                    <a:lnTo>
                      <a:pt x="0" y="1166978"/>
                    </a:lnTo>
                    <a:close/>
                  </a:path>
                </a:pathLst>
              </a:custGeom>
              <a:noFill/>
              <a:ln w="1587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p:cNvSpPr/>
              <p:nvPr/>
            </p:nvSpPr>
            <p:spPr>
              <a:xfrm>
                <a:off x="3188762" y="4950240"/>
                <a:ext cx="1161405" cy="69525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381023"/>
                  <a:gd name="connsiteY0" fmla="*/ 885856 h 1444414"/>
                  <a:gd name="connsiteX1" fmla="*/ 182880 w 1381023"/>
                  <a:gd name="connsiteY1" fmla="*/ 0 h 1444414"/>
                  <a:gd name="connsiteX2" fmla="*/ 1381023 w 1381023"/>
                  <a:gd name="connsiteY2" fmla="*/ 1444414 h 1444414"/>
                  <a:gd name="connsiteX3" fmla="*/ 0 w 1381023"/>
                  <a:gd name="connsiteY3" fmla="*/ 885856 h 1444414"/>
                  <a:gd name="connsiteX0" fmla="*/ 0 w 1405401"/>
                  <a:gd name="connsiteY0" fmla="*/ 794608 h 1444414"/>
                  <a:gd name="connsiteX1" fmla="*/ 207258 w 1405401"/>
                  <a:gd name="connsiteY1" fmla="*/ 0 h 1444414"/>
                  <a:gd name="connsiteX2" fmla="*/ 1405401 w 1405401"/>
                  <a:gd name="connsiteY2" fmla="*/ 1444414 h 1444414"/>
                  <a:gd name="connsiteX3" fmla="*/ 0 w 1405401"/>
                  <a:gd name="connsiteY3" fmla="*/ 794608 h 1444414"/>
                  <a:gd name="connsiteX0" fmla="*/ 0 w 1405401"/>
                  <a:gd name="connsiteY0" fmla="*/ 929841 h 1579647"/>
                  <a:gd name="connsiteX1" fmla="*/ 233859 w 1405401"/>
                  <a:gd name="connsiteY1" fmla="*/ 0 h 1579647"/>
                  <a:gd name="connsiteX2" fmla="*/ 1405401 w 1405401"/>
                  <a:gd name="connsiteY2" fmla="*/ 1579647 h 1579647"/>
                  <a:gd name="connsiteX3" fmla="*/ 0 w 1405401"/>
                  <a:gd name="connsiteY3" fmla="*/ 929841 h 1579647"/>
                  <a:gd name="connsiteX0" fmla="*/ 0 w 1161406"/>
                  <a:gd name="connsiteY0" fmla="*/ 1158991 h 1158990"/>
                  <a:gd name="connsiteX1" fmla="*/ 233859 w 1161406"/>
                  <a:gd name="connsiteY1" fmla="*/ 229150 h 1158990"/>
                  <a:gd name="connsiteX2" fmla="*/ 1161406 w 1161406"/>
                  <a:gd name="connsiteY2" fmla="*/ 0 h 1158990"/>
                  <a:gd name="connsiteX3" fmla="*/ 0 w 1161406"/>
                  <a:gd name="connsiteY3" fmla="*/ 1158991 h 1158990"/>
                  <a:gd name="connsiteX0" fmla="*/ 0 w 1161406"/>
                  <a:gd name="connsiteY0" fmla="*/ 1497325 h 1497324"/>
                  <a:gd name="connsiteX1" fmla="*/ 67659 w 1161406"/>
                  <a:gd name="connsiteY1" fmla="*/ 0 h 1497324"/>
                  <a:gd name="connsiteX2" fmla="*/ 1161406 w 1161406"/>
                  <a:gd name="connsiteY2" fmla="*/ 338334 h 1497324"/>
                  <a:gd name="connsiteX3" fmla="*/ 0 w 1161406"/>
                  <a:gd name="connsiteY3" fmla="*/ 1497325 h 1497324"/>
                </a:gdLst>
                <a:ahLst/>
                <a:cxnLst>
                  <a:cxn ang="0">
                    <a:pos x="connsiteX0" y="connsiteY0"/>
                  </a:cxn>
                  <a:cxn ang="0">
                    <a:pos x="connsiteX1" y="connsiteY1"/>
                  </a:cxn>
                  <a:cxn ang="0">
                    <a:pos x="connsiteX2" y="connsiteY2"/>
                  </a:cxn>
                  <a:cxn ang="0">
                    <a:pos x="connsiteX3" y="connsiteY3"/>
                  </a:cxn>
                </a:cxnLst>
                <a:rect l="l" t="t" r="r" b="b"/>
                <a:pathLst>
                  <a:path w="1161406" h="1497324">
                    <a:moveTo>
                      <a:pt x="0" y="1497325"/>
                    </a:moveTo>
                    <a:lnTo>
                      <a:pt x="67659" y="0"/>
                    </a:lnTo>
                    <a:lnTo>
                      <a:pt x="1161406" y="338334"/>
                    </a:lnTo>
                    <a:lnTo>
                      <a:pt x="0" y="1497325"/>
                    </a:lnTo>
                    <a:close/>
                  </a:path>
                </a:pathLst>
              </a:custGeom>
              <a:noFill/>
              <a:ln w="15875">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Freeform 152"/>
              <p:cNvSpPr/>
              <p:nvPr/>
            </p:nvSpPr>
            <p:spPr>
              <a:xfrm>
                <a:off x="2712668" y="3405682"/>
                <a:ext cx="1149994" cy="9792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Lst>
                <a:ahLst/>
                <a:cxnLst>
                  <a:cxn ang="0">
                    <a:pos x="connsiteX0" y="connsiteY0"/>
                  </a:cxn>
                  <a:cxn ang="0">
                    <a:pos x="connsiteX1" y="connsiteY1"/>
                  </a:cxn>
                  <a:cxn ang="0">
                    <a:pos x="connsiteX2" y="connsiteY2"/>
                  </a:cxn>
                  <a:cxn ang="0">
                    <a:pos x="connsiteX3" y="connsiteY3"/>
                  </a:cxn>
                </a:cxnLst>
                <a:rect l="l" t="t" r="r" b="b"/>
                <a:pathLst>
                  <a:path w="1149994" h="2108833">
                    <a:moveTo>
                      <a:pt x="1149994" y="2108833"/>
                    </a:moveTo>
                    <a:lnTo>
                      <a:pt x="0" y="1523594"/>
                    </a:lnTo>
                    <a:lnTo>
                      <a:pt x="687805" y="0"/>
                    </a:lnTo>
                    <a:lnTo>
                      <a:pt x="1149994" y="2108833"/>
                    </a:lnTo>
                    <a:close/>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Freeform 153"/>
              <p:cNvSpPr/>
              <p:nvPr/>
            </p:nvSpPr>
            <p:spPr>
              <a:xfrm>
                <a:off x="2712669" y="4111689"/>
                <a:ext cx="1149994" cy="83604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1149994 w 1149994"/>
                  <a:gd name="connsiteY0" fmla="*/ 585239 h 1800535"/>
                  <a:gd name="connsiteX1" fmla="*/ 0 w 1149994"/>
                  <a:gd name="connsiteY1" fmla="*/ 0 h 1800535"/>
                  <a:gd name="connsiteX2" fmla="*/ 537343 w 1149994"/>
                  <a:gd name="connsiteY2" fmla="*/ 1800535 h 1800535"/>
                  <a:gd name="connsiteX3" fmla="*/ 1149994 w 1149994"/>
                  <a:gd name="connsiteY3" fmla="*/ 585239 h 1800535"/>
                </a:gdLst>
                <a:ahLst/>
                <a:cxnLst>
                  <a:cxn ang="0">
                    <a:pos x="connsiteX0" y="connsiteY0"/>
                  </a:cxn>
                  <a:cxn ang="0">
                    <a:pos x="connsiteX1" y="connsiteY1"/>
                  </a:cxn>
                  <a:cxn ang="0">
                    <a:pos x="connsiteX2" y="connsiteY2"/>
                  </a:cxn>
                  <a:cxn ang="0">
                    <a:pos x="connsiteX3" y="connsiteY3"/>
                  </a:cxn>
                </a:cxnLst>
                <a:rect l="l" t="t" r="r" b="b"/>
                <a:pathLst>
                  <a:path w="1149994" h="1800535">
                    <a:moveTo>
                      <a:pt x="1149994" y="585239"/>
                    </a:moveTo>
                    <a:lnTo>
                      <a:pt x="0" y="0"/>
                    </a:lnTo>
                    <a:lnTo>
                      <a:pt x="537343" y="1800535"/>
                    </a:lnTo>
                    <a:lnTo>
                      <a:pt x="1149994" y="585239"/>
                    </a:lnTo>
                    <a:close/>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Freeform 154"/>
              <p:cNvSpPr/>
              <p:nvPr/>
            </p:nvSpPr>
            <p:spPr>
              <a:xfrm>
                <a:off x="1921873" y="3434819"/>
                <a:ext cx="798071" cy="127409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425640 w 798071"/>
                  <a:gd name="connsiteY0" fmla="*/ 2743931 h 2743931"/>
                  <a:gd name="connsiteX1" fmla="*/ 798071 w 798071"/>
                  <a:gd name="connsiteY1" fmla="*/ 1467514 h 2743931"/>
                  <a:gd name="connsiteX2" fmla="*/ 0 w 798071"/>
                  <a:gd name="connsiteY2" fmla="*/ 0 h 2743931"/>
                  <a:gd name="connsiteX3" fmla="*/ 425640 w 798071"/>
                  <a:gd name="connsiteY3" fmla="*/ 2743931 h 2743931"/>
                </a:gdLst>
                <a:ahLst/>
                <a:cxnLst>
                  <a:cxn ang="0">
                    <a:pos x="connsiteX0" y="connsiteY0"/>
                  </a:cxn>
                  <a:cxn ang="0">
                    <a:pos x="connsiteX1" y="connsiteY1"/>
                  </a:cxn>
                  <a:cxn ang="0">
                    <a:pos x="connsiteX2" y="connsiteY2"/>
                  </a:cxn>
                  <a:cxn ang="0">
                    <a:pos x="connsiteX3" y="connsiteY3"/>
                  </a:cxn>
                </a:cxnLst>
                <a:rect l="l" t="t" r="r" b="b"/>
                <a:pathLst>
                  <a:path w="798071" h="2743931">
                    <a:moveTo>
                      <a:pt x="425640" y="2743931"/>
                    </a:moveTo>
                    <a:lnTo>
                      <a:pt x="798071" y="1467514"/>
                    </a:lnTo>
                    <a:lnTo>
                      <a:pt x="0" y="0"/>
                    </a:lnTo>
                    <a:lnTo>
                      <a:pt x="425640" y="2743931"/>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Freeform 155"/>
              <p:cNvSpPr/>
              <p:nvPr/>
            </p:nvSpPr>
            <p:spPr>
              <a:xfrm>
                <a:off x="2349156" y="4709147"/>
                <a:ext cx="918201" cy="9416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0 w 1080187"/>
                  <a:gd name="connsiteY0" fmla="*/ 0 h 2027922"/>
                  <a:gd name="connsiteX1" fmla="*/ 837924 w 1080187"/>
                  <a:gd name="connsiteY1" fmla="*/ 2027921 h 2027922"/>
                  <a:gd name="connsiteX2" fmla="*/ 1080187 w 1080187"/>
                  <a:gd name="connsiteY2" fmla="*/ 1094816 h 2027922"/>
                  <a:gd name="connsiteX3" fmla="*/ 0 w 1080187"/>
                  <a:gd name="connsiteY3" fmla="*/ 0 h 2027922"/>
                  <a:gd name="connsiteX0" fmla="*/ 0 w 918201"/>
                  <a:gd name="connsiteY0" fmla="*/ 0 h 2027922"/>
                  <a:gd name="connsiteX1" fmla="*/ 837924 w 918201"/>
                  <a:gd name="connsiteY1" fmla="*/ 2027921 h 2027922"/>
                  <a:gd name="connsiteX2" fmla="*/ 918201 w 918201"/>
                  <a:gd name="connsiteY2" fmla="*/ 503240 h 2027922"/>
                  <a:gd name="connsiteX3" fmla="*/ 0 w 918201"/>
                  <a:gd name="connsiteY3" fmla="*/ 0 h 2027922"/>
                </a:gdLst>
                <a:ahLst/>
                <a:cxnLst>
                  <a:cxn ang="0">
                    <a:pos x="connsiteX0" y="connsiteY0"/>
                  </a:cxn>
                  <a:cxn ang="0">
                    <a:pos x="connsiteX1" y="connsiteY1"/>
                  </a:cxn>
                  <a:cxn ang="0">
                    <a:pos x="connsiteX2" y="connsiteY2"/>
                  </a:cxn>
                  <a:cxn ang="0">
                    <a:pos x="connsiteX3" y="connsiteY3"/>
                  </a:cxn>
                </a:cxnLst>
                <a:rect l="l" t="t" r="r" b="b"/>
                <a:pathLst>
                  <a:path w="918201" h="2027922">
                    <a:moveTo>
                      <a:pt x="0" y="0"/>
                    </a:moveTo>
                    <a:lnTo>
                      <a:pt x="837924" y="2027921"/>
                    </a:lnTo>
                    <a:lnTo>
                      <a:pt x="918201" y="503240"/>
                    </a:lnTo>
                    <a:lnTo>
                      <a:pt x="0" y="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156"/>
              <p:cNvSpPr/>
              <p:nvPr/>
            </p:nvSpPr>
            <p:spPr>
              <a:xfrm>
                <a:off x="5670532" y="4586591"/>
                <a:ext cx="1051281" cy="95037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0 w 1051281"/>
                  <a:gd name="connsiteY0" fmla="*/ 1316510 h 2046740"/>
                  <a:gd name="connsiteX1" fmla="*/ 1051281 w 1051281"/>
                  <a:gd name="connsiteY1" fmla="*/ 0 h 2046740"/>
                  <a:gd name="connsiteX2" fmla="*/ 359628 w 1051281"/>
                  <a:gd name="connsiteY2" fmla="*/ 2046739 h 2046740"/>
                  <a:gd name="connsiteX3" fmla="*/ 0 w 1051281"/>
                  <a:gd name="connsiteY3" fmla="*/ 1316510 h 2046740"/>
                </a:gdLst>
                <a:ahLst/>
                <a:cxnLst>
                  <a:cxn ang="0">
                    <a:pos x="connsiteX0" y="connsiteY0"/>
                  </a:cxn>
                  <a:cxn ang="0">
                    <a:pos x="connsiteX1" y="connsiteY1"/>
                  </a:cxn>
                  <a:cxn ang="0">
                    <a:pos x="connsiteX2" y="connsiteY2"/>
                  </a:cxn>
                  <a:cxn ang="0">
                    <a:pos x="connsiteX3" y="connsiteY3"/>
                  </a:cxn>
                </a:cxnLst>
                <a:rect l="l" t="t" r="r" b="b"/>
                <a:pathLst>
                  <a:path w="1051281" h="2046740">
                    <a:moveTo>
                      <a:pt x="0" y="1316510"/>
                    </a:moveTo>
                    <a:lnTo>
                      <a:pt x="1051281" y="0"/>
                    </a:lnTo>
                    <a:lnTo>
                      <a:pt x="359628" y="2046739"/>
                    </a:lnTo>
                    <a:lnTo>
                      <a:pt x="0" y="131651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Freeform 157"/>
              <p:cNvSpPr/>
              <p:nvPr/>
            </p:nvSpPr>
            <p:spPr>
              <a:xfrm>
                <a:off x="4593060" y="5193028"/>
                <a:ext cx="1431967" cy="75556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1072339 w 1431967"/>
                  <a:gd name="connsiteY0" fmla="*/ 0 h 1627195"/>
                  <a:gd name="connsiteX1" fmla="*/ 0 w 1431967"/>
                  <a:gd name="connsiteY1" fmla="*/ 1627195 h 1627195"/>
                  <a:gd name="connsiteX2" fmla="*/ 1431967 w 1431967"/>
                  <a:gd name="connsiteY2" fmla="*/ 730229 h 1627195"/>
                  <a:gd name="connsiteX3" fmla="*/ 1072339 w 1431967"/>
                  <a:gd name="connsiteY3" fmla="*/ 0 h 1627195"/>
                </a:gdLst>
                <a:ahLst/>
                <a:cxnLst>
                  <a:cxn ang="0">
                    <a:pos x="connsiteX0" y="connsiteY0"/>
                  </a:cxn>
                  <a:cxn ang="0">
                    <a:pos x="connsiteX1" y="connsiteY1"/>
                  </a:cxn>
                  <a:cxn ang="0">
                    <a:pos x="connsiteX2" y="connsiteY2"/>
                  </a:cxn>
                  <a:cxn ang="0">
                    <a:pos x="connsiteX3" y="connsiteY3"/>
                  </a:cxn>
                </a:cxnLst>
                <a:rect l="l" t="t" r="r" b="b"/>
                <a:pathLst>
                  <a:path w="1431967" h="1627195">
                    <a:moveTo>
                      <a:pt x="1072339" y="0"/>
                    </a:moveTo>
                    <a:lnTo>
                      <a:pt x="0" y="1627195"/>
                    </a:lnTo>
                    <a:lnTo>
                      <a:pt x="1431967" y="730229"/>
                    </a:lnTo>
                    <a:lnTo>
                      <a:pt x="1072339" y="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Freeform 158"/>
              <p:cNvSpPr/>
              <p:nvPr/>
            </p:nvSpPr>
            <p:spPr>
              <a:xfrm flipV="1">
                <a:off x="3600149" y="685831"/>
                <a:ext cx="1692816" cy="17573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Lst>
                <a:ahLst/>
                <a:cxnLst>
                  <a:cxn ang="0">
                    <a:pos x="connsiteX0" y="connsiteY0"/>
                  </a:cxn>
                  <a:cxn ang="0">
                    <a:pos x="connsiteX1" y="connsiteY1"/>
                  </a:cxn>
                  <a:cxn ang="0">
                    <a:pos x="connsiteX2" y="connsiteY2"/>
                  </a:cxn>
                  <a:cxn ang="0">
                    <a:pos x="connsiteX3" y="connsiteY3"/>
                  </a:cxn>
                </a:cxnLst>
                <a:rect l="l" t="t" r="r" b="b"/>
                <a:pathLst>
                  <a:path w="1692816" h="1153457">
                    <a:moveTo>
                      <a:pt x="0" y="7701"/>
                    </a:moveTo>
                    <a:lnTo>
                      <a:pt x="1692816" y="0"/>
                    </a:lnTo>
                    <a:lnTo>
                      <a:pt x="829394" y="1153457"/>
                    </a:lnTo>
                    <a:lnTo>
                      <a:pt x="0" y="7701"/>
                    </a:lnTo>
                    <a:close/>
                  </a:path>
                </a:pathLst>
              </a:custGeom>
              <a:noFill/>
              <a:ln w="15875">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9" name="Oval 98"/>
            <p:cNvSpPr/>
            <p:nvPr/>
          </p:nvSpPr>
          <p:spPr>
            <a:xfrm>
              <a:off x="5328681" y="3265317"/>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0" name="Oval 99"/>
            <p:cNvSpPr/>
            <p:nvPr/>
          </p:nvSpPr>
          <p:spPr>
            <a:xfrm>
              <a:off x="4350168" y="3278261"/>
              <a:ext cx="228600" cy="228600"/>
            </a:xfrm>
            <a:prstGeom prst="ellipse">
              <a:avLst/>
            </a:prstGeom>
            <a:solidFill>
              <a:schemeClr val="accent1">
                <a:lumMod val="60000"/>
                <a:lumOff val="40000"/>
                <a:alpha val="89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1" name="Oval 100"/>
            <p:cNvSpPr/>
            <p:nvPr/>
          </p:nvSpPr>
          <p:spPr>
            <a:xfrm>
              <a:off x="3301962" y="330054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2" name="Oval 101"/>
            <p:cNvSpPr/>
            <p:nvPr/>
          </p:nvSpPr>
          <p:spPr>
            <a:xfrm>
              <a:off x="4897549" y="226595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3" name="Oval 102"/>
            <p:cNvSpPr/>
            <p:nvPr/>
          </p:nvSpPr>
          <p:spPr>
            <a:xfrm>
              <a:off x="3685198" y="231732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4" name="Oval 103"/>
            <p:cNvSpPr/>
            <p:nvPr/>
          </p:nvSpPr>
          <p:spPr>
            <a:xfrm>
              <a:off x="3745787" y="4252950"/>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5" name="Oval 104"/>
            <p:cNvSpPr/>
            <p:nvPr/>
          </p:nvSpPr>
          <p:spPr>
            <a:xfrm>
              <a:off x="4962235" y="4257777"/>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6" name="Oval 105"/>
            <p:cNvSpPr/>
            <p:nvPr/>
          </p:nvSpPr>
          <p:spPr>
            <a:xfrm>
              <a:off x="6067894" y="259936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7" name="Oval 106"/>
            <p:cNvSpPr/>
            <p:nvPr/>
          </p:nvSpPr>
          <p:spPr>
            <a:xfrm>
              <a:off x="5471332" y="154947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8" name="Oval 107"/>
            <p:cNvSpPr/>
            <p:nvPr/>
          </p:nvSpPr>
          <p:spPr>
            <a:xfrm>
              <a:off x="4324681" y="131076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9" name="Oval 108"/>
            <p:cNvSpPr/>
            <p:nvPr/>
          </p:nvSpPr>
          <p:spPr>
            <a:xfrm>
              <a:off x="3188225" y="160449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0" name="Oval 109"/>
            <p:cNvSpPr/>
            <p:nvPr/>
          </p:nvSpPr>
          <p:spPr>
            <a:xfrm>
              <a:off x="2604217" y="268524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1" name="Oval 110"/>
            <p:cNvSpPr/>
            <p:nvPr/>
          </p:nvSpPr>
          <p:spPr>
            <a:xfrm>
              <a:off x="2644576" y="4019250"/>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2" name="Oval 111"/>
            <p:cNvSpPr/>
            <p:nvPr/>
          </p:nvSpPr>
          <p:spPr>
            <a:xfrm>
              <a:off x="3185735" y="485439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3" name="Oval 112"/>
            <p:cNvSpPr/>
            <p:nvPr/>
          </p:nvSpPr>
          <p:spPr>
            <a:xfrm>
              <a:off x="4256719" y="500162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4" name="Oval 113"/>
            <p:cNvSpPr/>
            <p:nvPr/>
          </p:nvSpPr>
          <p:spPr>
            <a:xfrm>
              <a:off x="5554214" y="5083829"/>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5" name="Oval 114"/>
            <p:cNvSpPr/>
            <p:nvPr/>
          </p:nvSpPr>
          <p:spPr>
            <a:xfrm>
              <a:off x="6165944" y="3872868"/>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6" name="Oval 115"/>
            <p:cNvSpPr/>
            <p:nvPr/>
          </p:nvSpPr>
          <p:spPr>
            <a:xfrm>
              <a:off x="6544639" y="174969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7" name="Oval 116"/>
            <p:cNvSpPr/>
            <p:nvPr/>
          </p:nvSpPr>
          <p:spPr>
            <a:xfrm>
              <a:off x="6962024" y="322091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8" name="Oval 117"/>
            <p:cNvSpPr/>
            <p:nvPr/>
          </p:nvSpPr>
          <p:spPr>
            <a:xfrm>
              <a:off x="6687766" y="455498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9" name="Oval 118"/>
            <p:cNvSpPr/>
            <p:nvPr/>
          </p:nvSpPr>
          <p:spPr>
            <a:xfrm>
              <a:off x="5985493" y="54852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0" name="Oval 119"/>
            <p:cNvSpPr/>
            <p:nvPr/>
          </p:nvSpPr>
          <p:spPr>
            <a:xfrm>
              <a:off x="4553999" y="59019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1" name="Oval 120"/>
            <p:cNvSpPr/>
            <p:nvPr/>
          </p:nvSpPr>
          <p:spPr>
            <a:xfrm>
              <a:off x="3152634" y="5607996"/>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2" name="Oval 121"/>
            <p:cNvSpPr/>
            <p:nvPr/>
          </p:nvSpPr>
          <p:spPr>
            <a:xfrm>
              <a:off x="2324911" y="466329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3" name="Oval 122"/>
            <p:cNvSpPr/>
            <p:nvPr/>
          </p:nvSpPr>
          <p:spPr>
            <a:xfrm>
              <a:off x="1887166" y="338416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4" name="Oval 123"/>
            <p:cNvSpPr/>
            <p:nvPr/>
          </p:nvSpPr>
          <p:spPr>
            <a:xfrm>
              <a:off x="2305455" y="182004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5" name="Oval 124"/>
            <p:cNvSpPr/>
            <p:nvPr/>
          </p:nvSpPr>
          <p:spPr>
            <a:xfrm>
              <a:off x="3550473" y="826851"/>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6" name="Oval 125"/>
            <p:cNvSpPr/>
            <p:nvPr/>
          </p:nvSpPr>
          <p:spPr>
            <a:xfrm>
              <a:off x="4398254" y="65661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7" name="Oval 126"/>
            <p:cNvSpPr/>
            <p:nvPr/>
          </p:nvSpPr>
          <p:spPr>
            <a:xfrm>
              <a:off x="5249781" y="82801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grpSp>
      <p:sp>
        <p:nvSpPr>
          <p:cNvPr id="227" name="Title 226"/>
          <p:cNvSpPr>
            <a:spLocks noGrp="1"/>
          </p:cNvSpPr>
          <p:nvPr>
            <p:ph type="ctrTitle"/>
          </p:nvPr>
        </p:nvSpPr>
        <p:spPr>
          <a:xfrm>
            <a:off x="162543" y="3683143"/>
            <a:ext cx="9144000" cy="1635149"/>
          </a:xfrm>
        </p:spPr>
        <p:txBody>
          <a:bodyPr anchor="ctr">
            <a:normAutofit fontScale="90000"/>
          </a:bodyPr>
          <a:lstStyle/>
          <a:p>
            <a:pPr>
              <a:lnSpc>
                <a:spcPct val="150000"/>
              </a:lnSpc>
            </a:pPr>
            <a:r>
              <a:rPr lang="en-US" sz="2800" dirty="0">
                <a:latin typeface="Arial heading"/>
              </a:rPr>
              <a:t>ĐỀ TÀI TỐT NGHIỆP</a:t>
            </a:r>
            <a:br>
              <a:rPr lang="en-US" sz="2000" dirty="0">
                <a:latin typeface="Arial heading"/>
              </a:rPr>
            </a:br>
            <a:r>
              <a:rPr lang="en-US" dirty="0" err="1">
                <a:latin typeface="Arial heading"/>
              </a:rPr>
              <a:t>Thiết</a:t>
            </a:r>
            <a:r>
              <a:rPr lang="en-US" dirty="0">
                <a:latin typeface="Arial heading"/>
              </a:rPr>
              <a:t> </a:t>
            </a:r>
            <a:r>
              <a:rPr lang="en-US" dirty="0" err="1">
                <a:latin typeface="Arial heading"/>
              </a:rPr>
              <a:t>kế</a:t>
            </a:r>
            <a:r>
              <a:rPr lang="en-US" dirty="0">
                <a:latin typeface="Arial heading"/>
              </a:rPr>
              <a:t> </a:t>
            </a:r>
            <a:r>
              <a:rPr lang="en-US" dirty="0" err="1">
                <a:latin typeface="Arial heading"/>
              </a:rPr>
              <a:t>thiết</a:t>
            </a:r>
            <a:r>
              <a:rPr lang="en-US" dirty="0">
                <a:latin typeface="Arial heading"/>
              </a:rPr>
              <a:t> </a:t>
            </a:r>
            <a:r>
              <a:rPr lang="en-US" dirty="0" err="1">
                <a:latin typeface="Arial heading"/>
              </a:rPr>
              <a:t>bị</a:t>
            </a:r>
            <a:r>
              <a:rPr lang="en-US" dirty="0">
                <a:latin typeface="Arial heading"/>
              </a:rPr>
              <a:t> </a:t>
            </a:r>
            <a:r>
              <a:rPr lang="en-US" dirty="0" err="1">
                <a:latin typeface="Arial heading"/>
              </a:rPr>
              <a:t>thu</a:t>
            </a:r>
            <a:r>
              <a:rPr lang="en-US" dirty="0">
                <a:latin typeface="Arial heading"/>
              </a:rPr>
              <a:t> </a:t>
            </a:r>
            <a:r>
              <a:rPr lang="en-US" dirty="0" err="1">
                <a:latin typeface="Arial heading"/>
              </a:rPr>
              <a:t>thập</a:t>
            </a:r>
            <a:r>
              <a:rPr lang="en-US" dirty="0">
                <a:latin typeface="Arial heading"/>
              </a:rPr>
              <a:t> </a:t>
            </a:r>
            <a:r>
              <a:rPr lang="en-US" dirty="0" err="1">
                <a:latin typeface="Arial heading"/>
              </a:rPr>
              <a:t>thông</a:t>
            </a:r>
            <a:r>
              <a:rPr lang="en-US" dirty="0">
                <a:latin typeface="Arial heading"/>
              </a:rPr>
              <a:t> tin </a:t>
            </a:r>
            <a:r>
              <a:rPr lang="en-US" dirty="0" err="1">
                <a:latin typeface="Arial heading"/>
              </a:rPr>
              <a:t>hiện</a:t>
            </a:r>
            <a:r>
              <a:rPr lang="en-US" dirty="0">
                <a:latin typeface="Arial heading"/>
              </a:rPr>
              <a:t> </a:t>
            </a:r>
            <a:r>
              <a:rPr lang="en-US" dirty="0" err="1">
                <a:latin typeface="Arial heading"/>
              </a:rPr>
              <a:t>trường</a:t>
            </a:r>
            <a:r>
              <a:rPr lang="en-US" dirty="0">
                <a:latin typeface="Arial heading"/>
              </a:rPr>
              <a:t> </a:t>
            </a:r>
            <a:r>
              <a:rPr lang="en-US" dirty="0" err="1">
                <a:latin typeface="Arial heading"/>
              </a:rPr>
              <a:t>ứng</a:t>
            </a:r>
            <a:r>
              <a:rPr lang="en-US" dirty="0">
                <a:latin typeface="Arial heading"/>
              </a:rPr>
              <a:t> </a:t>
            </a:r>
            <a:r>
              <a:rPr lang="en-US" dirty="0" err="1">
                <a:latin typeface="Arial heading"/>
              </a:rPr>
              <a:t>dụng</a:t>
            </a:r>
            <a:r>
              <a:rPr lang="en-US" dirty="0">
                <a:latin typeface="Arial heading"/>
              </a:rPr>
              <a:t> </a:t>
            </a:r>
            <a:r>
              <a:rPr lang="en-US" dirty="0" err="1">
                <a:latin typeface="Arial heading"/>
              </a:rPr>
              <a:t>trong</a:t>
            </a:r>
            <a:r>
              <a:rPr lang="en-US" dirty="0">
                <a:latin typeface="Arial heading"/>
              </a:rPr>
              <a:t> </a:t>
            </a:r>
            <a:r>
              <a:rPr lang="en-US" dirty="0" err="1">
                <a:latin typeface="Arial heading"/>
              </a:rPr>
              <a:t>hệ</a:t>
            </a:r>
            <a:r>
              <a:rPr lang="en-US" dirty="0">
                <a:latin typeface="Arial heading"/>
              </a:rPr>
              <a:t> </a:t>
            </a:r>
            <a:r>
              <a:rPr lang="en-US" dirty="0" err="1">
                <a:latin typeface="Arial heading"/>
              </a:rPr>
              <a:t>thống</a:t>
            </a:r>
            <a:r>
              <a:rPr lang="en-US" dirty="0">
                <a:latin typeface="Arial heading"/>
              </a:rPr>
              <a:t> </a:t>
            </a:r>
            <a:r>
              <a:rPr lang="en-US" dirty="0" err="1">
                <a:latin typeface="Arial heading"/>
              </a:rPr>
              <a:t>quản</a:t>
            </a:r>
            <a:r>
              <a:rPr lang="en-US" dirty="0">
                <a:latin typeface="Arial heading"/>
              </a:rPr>
              <a:t> </a:t>
            </a:r>
            <a:r>
              <a:rPr lang="en-US" dirty="0" err="1">
                <a:latin typeface="Arial heading"/>
              </a:rPr>
              <a:t>lý</a:t>
            </a:r>
            <a:r>
              <a:rPr lang="en-US" dirty="0">
                <a:latin typeface="Arial heading"/>
              </a:rPr>
              <a:t> </a:t>
            </a:r>
            <a:r>
              <a:rPr lang="en-US" dirty="0" err="1">
                <a:latin typeface="Arial heading"/>
              </a:rPr>
              <a:t>giám</a:t>
            </a:r>
            <a:r>
              <a:rPr lang="en-US" dirty="0">
                <a:latin typeface="Arial heading"/>
              </a:rPr>
              <a:t> </a:t>
            </a:r>
            <a:r>
              <a:rPr lang="en-US" dirty="0" err="1">
                <a:latin typeface="Arial heading"/>
              </a:rPr>
              <a:t>sát</a:t>
            </a:r>
            <a:r>
              <a:rPr lang="en-US" dirty="0">
                <a:latin typeface="Arial heading"/>
              </a:rPr>
              <a:t> </a:t>
            </a:r>
            <a:r>
              <a:rPr lang="en-US" dirty="0" err="1">
                <a:latin typeface="Arial heading"/>
              </a:rPr>
              <a:t>xe</a:t>
            </a:r>
            <a:r>
              <a:rPr lang="en-US" dirty="0">
                <a:latin typeface="Arial heading"/>
              </a:rPr>
              <a:t> </a:t>
            </a:r>
            <a:r>
              <a:rPr lang="en-US" dirty="0" err="1">
                <a:latin typeface="Arial heading"/>
              </a:rPr>
              <a:t>công</a:t>
            </a:r>
            <a:r>
              <a:rPr lang="en-US" dirty="0">
                <a:latin typeface="Arial heading"/>
              </a:rPr>
              <a:t> </a:t>
            </a:r>
            <a:r>
              <a:rPr lang="en-US" dirty="0" err="1">
                <a:latin typeface="Arial heading"/>
              </a:rPr>
              <a:t>trình</a:t>
            </a:r>
            <a:r>
              <a:rPr lang="en-US" dirty="0">
                <a:latin typeface="Arial heading"/>
              </a:rPr>
              <a:t>.</a:t>
            </a:r>
            <a:br>
              <a:rPr lang="vi-VN" sz="2000" dirty="0">
                <a:solidFill>
                  <a:srgbClr val="0000FF"/>
                </a:solidFill>
                <a:latin typeface="Arial heading"/>
              </a:rPr>
            </a:br>
            <a:endParaRPr lang="vi-VN" sz="2000" dirty="0">
              <a:solidFill>
                <a:srgbClr val="0000FF"/>
              </a:solidFill>
              <a:latin typeface="Arial heading"/>
            </a:endParaRPr>
          </a:p>
        </p:txBody>
      </p:sp>
      <p:sp>
        <p:nvSpPr>
          <p:cNvPr id="71" name="Title 226"/>
          <p:cNvSpPr txBox="1">
            <a:spLocks/>
          </p:cNvSpPr>
          <p:nvPr/>
        </p:nvSpPr>
        <p:spPr>
          <a:xfrm>
            <a:off x="2223347" y="5095941"/>
            <a:ext cx="5527670" cy="1271197"/>
          </a:xfrm>
          <a:prstGeom prst="rect">
            <a:avLst/>
          </a:prstGeom>
        </p:spPr>
        <p:txBody>
          <a:bodyPr vert="horz" lIns="91440" tIns="45720" rIns="91440" bIns="45720" rtlCol="0" anchor="t">
            <a:noAutofit/>
          </a:bodyPr>
          <a:lstStyle>
            <a:lvl1pPr algn="ctr" defTabSz="914400" rtl="0" eaLnBrk="1" latinLnBrk="0" hangingPunct="1">
              <a:spcBef>
                <a:spcPct val="0"/>
              </a:spcBef>
              <a:buNone/>
              <a:defRPr sz="2400" b="1" kern="1200">
                <a:gradFill flip="none" rotWithShape="1">
                  <a:gsLst>
                    <a:gs pos="0">
                      <a:schemeClr val="tx1"/>
                    </a:gs>
                    <a:gs pos="100000">
                      <a:schemeClr val="tx1">
                        <a:lumMod val="65000"/>
                        <a:lumOff val="35000"/>
                      </a:schemeClr>
                    </a:gs>
                  </a:gsLst>
                  <a:lin ang="5400000" scaled="1"/>
                  <a:tileRect/>
                </a:gradFill>
                <a:latin typeface="+mj-lt"/>
                <a:ea typeface="+mj-ea"/>
                <a:cs typeface="+mj-cs"/>
              </a:defRPr>
            </a:lvl1pPr>
          </a:lstStyle>
          <a:p>
            <a:pPr algn="l">
              <a:lnSpc>
                <a:spcPct val="150000"/>
              </a:lnSpc>
            </a:pPr>
            <a:r>
              <a:rPr lang="en-US" sz="1600" dirty="0" err="1">
                <a:solidFill>
                  <a:schemeClr val="tx1"/>
                </a:solidFill>
                <a:latin typeface="Arial" panose="020B0604020202020204" pitchFamily="34" charset="0"/>
                <a:cs typeface="Arial" panose="020B0604020202020204" pitchFamily="34" charset="0"/>
              </a:rPr>
              <a:t>Sinh</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viên</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thực</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hiện</a:t>
            </a:r>
            <a:r>
              <a:rPr lang="en-US" sz="1600" dirty="0">
                <a:solidFill>
                  <a:schemeClr val="tx1"/>
                </a:solidFill>
                <a:latin typeface="Arial" panose="020B0604020202020204" pitchFamily="34" charset="0"/>
                <a:cs typeface="Arial" panose="020B0604020202020204" pitchFamily="34" charset="0"/>
              </a:rPr>
              <a:t>: 	Trần </a:t>
            </a:r>
            <a:r>
              <a:rPr lang="en-US" sz="1600" dirty="0" err="1">
                <a:solidFill>
                  <a:schemeClr val="tx1"/>
                </a:solidFill>
                <a:latin typeface="Arial" panose="020B0604020202020204" pitchFamily="34" charset="0"/>
                <a:cs typeface="Arial" panose="020B0604020202020204" pitchFamily="34" charset="0"/>
              </a:rPr>
              <a:t>Hùng</a:t>
            </a:r>
            <a:r>
              <a:rPr lang="en-US" sz="1600" dirty="0">
                <a:solidFill>
                  <a:schemeClr val="tx1"/>
                </a:solidFill>
                <a:latin typeface="Arial" panose="020B0604020202020204" pitchFamily="34" charset="0"/>
                <a:cs typeface="Arial" panose="020B0604020202020204" pitchFamily="34" charset="0"/>
              </a:rPr>
              <a:t> Mạnh</a:t>
            </a:r>
          </a:p>
          <a:p>
            <a:pPr algn="l">
              <a:lnSpc>
                <a:spcPct val="150000"/>
              </a:lnSpc>
            </a:pPr>
            <a:r>
              <a:rPr lang="en-US" sz="1600" dirty="0" err="1">
                <a:solidFill>
                  <a:schemeClr val="tx1"/>
                </a:solidFill>
                <a:latin typeface="Arial" panose="020B0604020202020204" pitchFamily="34" charset="0"/>
                <a:cs typeface="Arial" panose="020B0604020202020204" pitchFamily="34" charset="0"/>
              </a:rPr>
              <a:t>Lớp</a:t>
            </a:r>
            <a:r>
              <a:rPr lang="en-US" sz="1600" dirty="0">
                <a:solidFill>
                  <a:schemeClr val="tx1"/>
                </a:solidFill>
                <a:latin typeface="Arial" panose="020B0604020202020204" pitchFamily="34" charset="0"/>
                <a:cs typeface="Arial" panose="020B0604020202020204" pitchFamily="34" charset="0"/>
              </a:rPr>
              <a:t>: 			KT ĐK&amp;TĐH 03 – K61</a:t>
            </a:r>
          </a:p>
          <a:p>
            <a:pPr algn="l">
              <a:lnSpc>
                <a:spcPct val="150000"/>
              </a:lnSpc>
            </a:pPr>
            <a:r>
              <a:rPr lang="en-US" sz="1600" dirty="0" err="1">
                <a:solidFill>
                  <a:schemeClr val="tx1"/>
                </a:solidFill>
                <a:latin typeface="Arial" panose="020B0604020202020204" pitchFamily="34" charset="0"/>
                <a:cs typeface="Arial" panose="020B0604020202020204" pitchFamily="34" charset="0"/>
              </a:rPr>
              <a:t>Giảng</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viên</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hướng</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dẫn</a:t>
            </a:r>
            <a:r>
              <a:rPr lang="en-US" sz="1600" dirty="0">
                <a:solidFill>
                  <a:schemeClr val="tx1"/>
                </a:solidFill>
                <a:latin typeface="Arial" panose="020B0604020202020204" pitchFamily="34" charset="0"/>
                <a:cs typeface="Arial" panose="020B0604020202020204" pitchFamily="34" charset="0"/>
              </a:rPr>
              <a:t>: 	PGS. TS. </a:t>
            </a:r>
            <a:r>
              <a:rPr lang="en-US" sz="1600" dirty="0" err="1">
                <a:solidFill>
                  <a:schemeClr val="tx1"/>
                </a:solidFill>
                <a:latin typeface="Arial" panose="020B0604020202020204" pitchFamily="34" charset="0"/>
                <a:cs typeface="Arial" panose="020B0604020202020204" pitchFamily="34" charset="0"/>
              </a:rPr>
              <a:t>Hoàng</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Sĩ</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Hồng</a:t>
            </a:r>
            <a:endParaRPr lang="en-US" sz="1600" dirty="0">
              <a:solidFill>
                <a:schemeClr val="tx1"/>
              </a:solidFill>
              <a:latin typeface="Arial" panose="020B0604020202020204" pitchFamily="34" charset="0"/>
              <a:cs typeface="Arial" panose="020B0604020202020204" pitchFamily="34" charset="0"/>
            </a:endParaRPr>
          </a:p>
          <a:p>
            <a:pPr algn="l">
              <a:lnSpc>
                <a:spcPct val="150000"/>
              </a:lnSpc>
            </a:pPr>
            <a:endParaRPr lang="en-US" sz="1600" dirty="0">
              <a:solidFill>
                <a:schemeClr val="tx1"/>
              </a:solidFill>
              <a:latin typeface="Arial" panose="020B0604020202020204" pitchFamily="34" charset="0"/>
              <a:cs typeface="Arial" panose="020B0604020202020204" pitchFamily="34" charset="0"/>
            </a:endParaRPr>
          </a:p>
          <a:p>
            <a:r>
              <a:rPr lang="en-US" sz="1200" i="1" dirty="0" err="1">
                <a:solidFill>
                  <a:schemeClr val="tx1"/>
                </a:solidFill>
                <a:latin typeface="Arial" panose="020B0604020202020204" pitchFamily="34" charset="0"/>
                <a:cs typeface="Arial" panose="020B0604020202020204" pitchFamily="34" charset="0"/>
              </a:rPr>
              <a:t>Hà</a:t>
            </a:r>
            <a:r>
              <a:rPr lang="en-US" sz="1200" i="1" dirty="0">
                <a:solidFill>
                  <a:schemeClr val="tx1"/>
                </a:solidFill>
                <a:latin typeface="Arial" panose="020B0604020202020204" pitchFamily="34" charset="0"/>
                <a:cs typeface="Arial" panose="020B0604020202020204" pitchFamily="34" charset="0"/>
              </a:rPr>
              <a:t> </a:t>
            </a:r>
            <a:r>
              <a:rPr lang="en-US" sz="1200" i="1" dirty="0" err="1">
                <a:solidFill>
                  <a:schemeClr val="tx1"/>
                </a:solidFill>
                <a:latin typeface="Arial" panose="020B0604020202020204" pitchFamily="34" charset="0"/>
                <a:cs typeface="Arial" panose="020B0604020202020204" pitchFamily="34" charset="0"/>
              </a:rPr>
              <a:t>Nội</a:t>
            </a:r>
            <a:r>
              <a:rPr lang="en-US" sz="1200" i="1" dirty="0">
                <a:solidFill>
                  <a:schemeClr val="tx1"/>
                </a:solidFill>
                <a:latin typeface="Arial" panose="020B0604020202020204" pitchFamily="34" charset="0"/>
                <a:cs typeface="Arial" panose="020B0604020202020204" pitchFamily="34" charset="0"/>
              </a:rPr>
              <a:t> - 2021</a:t>
            </a:r>
            <a:endParaRPr lang="vi-VN" sz="1200" i="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240663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21">
            <a:extLst>
              <a:ext uri="{FF2B5EF4-FFF2-40B4-BE49-F238E27FC236}">
                <a16:creationId xmlns:a16="http://schemas.microsoft.com/office/drawing/2014/main" id="{ED299875-35CC-49B4-9C41-92BF89C79CB1}"/>
              </a:ext>
            </a:extLst>
          </p:cNvPr>
          <p:cNvSpPr/>
          <p:nvPr/>
        </p:nvSpPr>
        <p:spPr bwMode="gray">
          <a:xfrm>
            <a:off x="1371599" y="172083"/>
            <a:ext cx="6400801" cy="45721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 HỆ THỐNG</a:t>
            </a:r>
          </a:p>
        </p:txBody>
      </p:sp>
      <p:pic>
        <p:nvPicPr>
          <p:cNvPr id="1026" name="Picture 2" descr="Kết quả hình ảnh cho stm32f103C8T6">
            <a:extLst>
              <a:ext uri="{FF2B5EF4-FFF2-40B4-BE49-F238E27FC236}">
                <a16:creationId xmlns:a16="http://schemas.microsoft.com/office/drawing/2014/main" id="{72C9B8BD-63AA-4831-B026-2C0FD98541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72" t="20286" r="22572" b="29429"/>
          <a:stretch/>
        </p:blipFill>
        <p:spPr bwMode="auto">
          <a:xfrm>
            <a:off x="4091704" y="2837521"/>
            <a:ext cx="1047799" cy="960483"/>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0" descr="Kết quả hình ảnh cho module sim 900a">
            <a:extLst>
              <a:ext uri="{FF2B5EF4-FFF2-40B4-BE49-F238E27FC236}">
                <a16:creationId xmlns:a16="http://schemas.microsoft.com/office/drawing/2014/main" id="{9F530920-7FF0-40ED-B6F3-F7D6624FBF7D}"/>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 name="Flowchart: Connector 8">
            <a:extLst>
              <a:ext uri="{FF2B5EF4-FFF2-40B4-BE49-F238E27FC236}">
                <a16:creationId xmlns:a16="http://schemas.microsoft.com/office/drawing/2014/main" id="{38DD3AF1-0AD3-45A5-87FF-8A82E5607021}"/>
              </a:ext>
            </a:extLst>
          </p:cNvPr>
          <p:cNvSpPr/>
          <p:nvPr/>
        </p:nvSpPr>
        <p:spPr>
          <a:xfrm>
            <a:off x="3688681" y="2623331"/>
            <a:ext cx="1891598" cy="1828800"/>
          </a:xfrm>
          <a:prstGeom prst="flowChartConnector">
            <a:avLst/>
          </a:prstGeom>
          <a:noFill/>
          <a:ln w="38100">
            <a:solidFill>
              <a:schemeClr val="accent4"/>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6" name="Google Shape;156;p19">
            <a:extLst>
              <a:ext uri="{FF2B5EF4-FFF2-40B4-BE49-F238E27FC236}">
                <a16:creationId xmlns:a16="http://schemas.microsoft.com/office/drawing/2014/main" id="{FEF8D00B-1AA3-40E0-8884-5C42D253BE13}"/>
              </a:ext>
            </a:extLst>
          </p:cNvPr>
          <p:cNvSpPr/>
          <p:nvPr/>
        </p:nvSpPr>
        <p:spPr>
          <a:xfrm rot="10800000">
            <a:off x="3323236" y="4979827"/>
            <a:ext cx="2599565" cy="1430055"/>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0" name="Google Shape;156;p19">
            <a:extLst>
              <a:ext uri="{FF2B5EF4-FFF2-40B4-BE49-F238E27FC236}">
                <a16:creationId xmlns:a16="http://schemas.microsoft.com/office/drawing/2014/main" id="{BD7978A9-9479-4890-B92B-D79008EE720F}"/>
              </a:ext>
            </a:extLst>
          </p:cNvPr>
          <p:cNvSpPr/>
          <p:nvPr/>
        </p:nvSpPr>
        <p:spPr>
          <a:xfrm rot="10800000">
            <a:off x="599866" y="1472374"/>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cxnSp>
        <p:nvCxnSpPr>
          <p:cNvPr id="71" name="Google Shape;146;p19">
            <a:extLst>
              <a:ext uri="{FF2B5EF4-FFF2-40B4-BE49-F238E27FC236}">
                <a16:creationId xmlns:a16="http://schemas.microsoft.com/office/drawing/2014/main" id="{8C76E462-83D6-4B1A-A5AB-9330F9A25079}"/>
              </a:ext>
            </a:extLst>
          </p:cNvPr>
          <p:cNvCxnSpPr>
            <a:cxnSpLocks/>
            <a:stCxn id="9" idx="4"/>
            <a:endCxn id="66" idx="2"/>
          </p:cNvCxnSpPr>
          <p:nvPr/>
        </p:nvCxnSpPr>
        <p:spPr>
          <a:xfrm flipH="1">
            <a:off x="4623018" y="4452131"/>
            <a:ext cx="11462" cy="527696"/>
          </a:xfrm>
          <a:prstGeom prst="straightConnector1">
            <a:avLst/>
          </a:prstGeom>
          <a:ln>
            <a:solidFill>
              <a:schemeClr val="accent4"/>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4" name="Picture 3">
            <a:extLst>
              <a:ext uri="{FF2B5EF4-FFF2-40B4-BE49-F238E27FC236}">
                <a16:creationId xmlns:a16="http://schemas.microsoft.com/office/drawing/2014/main" id="{E117278A-827B-4417-AC28-924E074771A8}"/>
              </a:ext>
            </a:extLst>
          </p:cNvPr>
          <p:cNvPicPr>
            <a:picLocks noChangeAspect="1"/>
          </p:cNvPicPr>
          <p:nvPr/>
        </p:nvPicPr>
        <p:blipFill>
          <a:blip r:embed="rId4"/>
          <a:stretch>
            <a:fillRect/>
          </a:stretch>
        </p:blipFill>
        <p:spPr>
          <a:xfrm>
            <a:off x="1155076" y="3028931"/>
            <a:ext cx="943628" cy="1080964"/>
          </a:xfrm>
          <a:prstGeom prst="rect">
            <a:avLst/>
          </a:prstGeom>
        </p:spPr>
      </p:pic>
      <p:sp>
        <p:nvSpPr>
          <p:cNvPr id="24" name="Google Shape;156;p19">
            <a:extLst>
              <a:ext uri="{FF2B5EF4-FFF2-40B4-BE49-F238E27FC236}">
                <a16:creationId xmlns:a16="http://schemas.microsoft.com/office/drawing/2014/main" id="{6F7F6105-D2DC-4F3A-9476-8E5FF3A08C3F}"/>
              </a:ext>
            </a:extLst>
          </p:cNvPr>
          <p:cNvSpPr/>
          <p:nvPr/>
        </p:nvSpPr>
        <p:spPr>
          <a:xfrm rot="10800000">
            <a:off x="3289303" y="733696"/>
            <a:ext cx="2690351" cy="1204144"/>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cxnSp>
        <p:nvCxnSpPr>
          <p:cNvPr id="26" name="Google Shape;146;p19">
            <a:extLst>
              <a:ext uri="{FF2B5EF4-FFF2-40B4-BE49-F238E27FC236}">
                <a16:creationId xmlns:a16="http://schemas.microsoft.com/office/drawing/2014/main" id="{FB0C1EB7-F757-4869-B313-9142832A4DB0}"/>
              </a:ext>
            </a:extLst>
          </p:cNvPr>
          <p:cNvCxnSpPr>
            <a:cxnSpLocks/>
            <a:stCxn id="9" idx="0"/>
            <a:endCxn id="24" idx="0"/>
          </p:cNvCxnSpPr>
          <p:nvPr/>
        </p:nvCxnSpPr>
        <p:spPr>
          <a:xfrm flipH="1" flipV="1">
            <a:off x="4634478" y="1937840"/>
            <a:ext cx="2" cy="685491"/>
          </a:xfrm>
          <a:prstGeom prst="straightConnector1">
            <a:avLst/>
          </a:prstGeom>
          <a:ln>
            <a:solidFill>
              <a:schemeClr val="accent4"/>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3" name="TextBox 42">
            <a:extLst>
              <a:ext uri="{FF2B5EF4-FFF2-40B4-BE49-F238E27FC236}">
                <a16:creationId xmlns:a16="http://schemas.microsoft.com/office/drawing/2014/main" id="{B5DACFCE-3E15-4521-AA00-62EF2AE5AEF5}"/>
              </a:ext>
            </a:extLst>
          </p:cNvPr>
          <p:cNvSpPr txBox="1"/>
          <p:nvPr/>
        </p:nvSpPr>
        <p:spPr>
          <a:xfrm>
            <a:off x="4010541" y="3710579"/>
            <a:ext cx="1289135" cy="369332"/>
          </a:xfrm>
          <a:prstGeom prst="rect">
            <a:avLst/>
          </a:prstGeom>
          <a:noFill/>
        </p:spPr>
        <p:txBody>
          <a:bodyPr wrap="none" rtlCol="0">
            <a:spAutoFit/>
          </a:bodyPr>
          <a:lstStyle/>
          <a:p>
            <a:r>
              <a:rPr lang="en-US" dirty="0"/>
              <a:t>STM32F103</a:t>
            </a:r>
          </a:p>
        </p:txBody>
      </p:sp>
      <p:sp>
        <p:nvSpPr>
          <p:cNvPr id="44" name="Oval 43">
            <a:extLst>
              <a:ext uri="{FF2B5EF4-FFF2-40B4-BE49-F238E27FC236}">
                <a16:creationId xmlns:a16="http://schemas.microsoft.com/office/drawing/2014/main" id="{82609A3E-823F-41FE-AD16-2D8F0BAE4C7B}"/>
              </a:ext>
            </a:extLst>
          </p:cNvPr>
          <p:cNvSpPr/>
          <p:nvPr/>
        </p:nvSpPr>
        <p:spPr bwMode="gray">
          <a:xfrm>
            <a:off x="7543462" y="262379"/>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47" name="Slide Number Placeholder 11">
            <a:extLst>
              <a:ext uri="{FF2B5EF4-FFF2-40B4-BE49-F238E27FC236}">
                <a16:creationId xmlns:a16="http://schemas.microsoft.com/office/drawing/2014/main" id="{EC95A065-F319-46D4-8F9B-DAE168467A8C}"/>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10</a:t>
            </a:fld>
            <a:endParaRPr lang="en-US" b="1">
              <a:solidFill>
                <a:schemeClr val="tx1"/>
              </a:solidFill>
            </a:endParaRPr>
          </a:p>
        </p:txBody>
      </p:sp>
      <p:sp>
        <p:nvSpPr>
          <p:cNvPr id="48" name="Google Shape;156;p19">
            <a:extLst>
              <a:ext uri="{FF2B5EF4-FFF2-40B4-BE49-F238E27FC236}">
                <a16:creationId xmlns:a16="http://schemas.microsoft.com/office/drawing/2014/main" id="{84285904-BD6A-4FED-91F1-D12C088FE19B}"/>
              </a:ext>
            </a:extLst>
          </p:cNvPr>
          <p:cNvSpPr/>
          <p:nvPr/>
        </p:nvSpPr>
        <p:spPr>
          <a:xfrm rot="10800000">
            <a:off x="593381" y="2892170"/>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0" name="Google Shape;156;p19">
            <a:extLst>
              <a:ext uri="{FF2B5EF4-FFF2-40B4-BE49-F238E27FC236}">
                <a16:creationId xmlns:a16="http://schemas.microsoft.com/office/drawing/2014/main" id="{ABFC12C8-62D0-4A22-822B-2D7E1D3C0C13}"/>
              </a:ext>
            </a:extLst>
          </p:cNvPr>
          <p:cNvSpPr/>
          <p:nvPr/>
        </p:nvSpPr>
        <p:spPr>
          <a:xfrm rot="10800000">
            <a:off x="600327" y="4343648"/>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cxnSp>
        <p:nvCxnSpPr>
          <p:cNvPr id="17" name="Đường nối Thẳng 16">
            <a:extLst>
              <a:ext uri="{FF2B5EF4-FFF2-40B4-BE49-F238E27FC236}">
                <a16:creationId xmlns:a16="http://schemas.microsoft.com/office/drawing/2014/main" id="{12793440-E917-46DA-B4DD-7CFFF6993143}"/>
              </a:ext>
            </a:extLst>
          </p:cNvPr>
          <p:cNvCxnSpPr>
            <a:stCxn id="48" idx="1"/>
            <a:endCxn id="9" idx="2"/>
          </p:cNvCxnSpPr>
          <p:nvPr/>
        </p:nvCxnSpPr>
        <p:spPr>
          <a:xfrm>
            <a:off x="2541533" y="3537731"/>
            <a:ext cx="1147148"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2" name="Đường nối Thẳng 51">
            <a:extLst>
              <a:ext uri="{FF2B5EF4-FFF2-40B4-BE49-F238E27FC236}">
                <a16:creationId xmlns:a16="http://schemas.microsoft.com/office/drawing/2014/main" id="{57CE4AC2-2F85-4E95-BFFC-047315603C9A}"/>
              </a:ext>
            </a:extLst>
          </p:cNvPr>
          <p:cNvCxnSpPr>
            <a:stCxn id="70" idx="1"/>
            <a:endCxn id="9" idx="1"/>
          </p:cNvCxnSpPr>
          <p:nvPr/>
        </p:nvCxnSpPr>
        <p:spPr>
          <a:xfrm>
            <a:off x="2548018" y="2117935"/>
            <a:ext cx="1417681" cy="773218"/>
          </a:xfrm>
          <a:prstGeom prst="line">
            <a:avLst/>
          </a:prstGeom>
        </p:spPr>
        <p:style>
          <a:lnRef idx="3">
            <a:schemeClr val="accent4"/>
          </a:lnRef>
          <a:fillRef idx="0">
            <a:schemeClr val="accent4"/>
          </a:fillRef>
          <a:effectRef idx="2">
            <a:schemeClr val="accent4"/>
          </a:effectRef>
          <a:fontRef idx="minor">
            <a:schemeClr val="tx1"/>
          </a:fontRef>
        </p:style>
      </p:cxnSp>
      <p:cxnSp>
        <p:nvCxnSpPr>
          <p:cNvPr id="54" name="Đường nối Thẳng 53">
            <a:extLst>
              <a:ext uri="{FF2B5EF4-FFF2-40B4-BE49-F238E27FC236}">
                <a16:creationId xmlns:a16="http://schemas.microsoft.com/office/drawing/2014/main" id="{90A7979E-7669-4E23-8D0C-64E46656BBDD}"/>
              </a:ext>
            </a:extLst>
          </p:cNvPr>
          <p:cNvCxnSpPr>
            <a:stCxn id="50" idx="1"/>
            <a:endCxn id="9" idx="3"/>
          </p:cNvCxnSpPr>
          <p:nvPr/>
        </p:nvCxnSpPr>
        <p:spPr>
          <a:xfrm flipV="1">
            <a:off x="2548479" y="4184309"/>
            <a:ext cx="1417220" cy="804900"/>
          </a:xfrm>
          <a:prstGeom prst="line">
            <a:avLst/>
          </a:prstGeom>
        </p:spPr>
        <p:style>
          <a:lnRef idx="3">
            <a:schemeClr val="accent4"/>
          </a:lnRef>
          <a:fillRef idx="0">
            <a:schemeClr val="accent4"/>
          </a:fillRef>
          <a:effectRef idx="2">
            <a:schemeClr val="accent4"/>
          </a:effectRef>
          <a:fontRef idx="minor">
            <a:schemeClr val="tx1"/>
          </a:fontRef>
        </p:style>
      </p:cxnSp>
      <p:sp>
        <p:nvSpPr>
          <p:cNvPr id="68" name="Google Shape;156;p19">
            <a:extLst>
              <a:ext uri="{FF2B5EF4-FFF2-40B4-BE49-F238E27FC236}">
                <a16:creationId xmlns:a16="http://schemas.microsoft.com/office/drawing/2014/main" id="{5084CCE0-B9C2-4481-ACF5-E27141A2BAEB}"/>
              </a:ext>
            </a:extLst>
          </p:cNvPr>
          <p:cNvSpPr/>
          <p:nvPr/>
        </p:nvSpPr>
        <p:spPr>
          <a:xfrm rot="10800000">
            <a:off x="6711180" y="1472374"/>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2" name="Google Shape;156;p19">
            <a:extLst>
              <a:ext uri="{FF2B5EF4-FFF2-40B4-BE49-F238E27FC236}">
                <a16:creationId xmlns:a16="http://schemas.microsoft.com/office/drawing/2014/main" id="{FC8274BA-F6A1-41E9-9C83-5E0475728CEE}"/>
              </a:ext>
            </a:extLst>
          </p:cNvPr>
          <p:cNvSpPr/>
          <p:nvPr/>
        </p:nvSpPr>
        <p:spPr>
          <a:xfrm rot="10800000">
            <a:off x="6704695" y="2892170"/>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3" name="Google Shape;156;p19">
            <a:extLst>
              <a:ext uri="{FF2B5EF4-FFF2-40B4-BE49-F238E27FC236}">
                <a16:creationId xmlns:a16="http://schemas.microsoft.com/office/drawing/2014/main" id="{0521AF1B-3F21-4619-9A8B-38F368DB02A7}"/>
              </a:ext>
            </a:extLst>
          </p:cNvPr>
          <p:cNvSpPr/>
          <p:nvPr/>
        </p:nvSpPr>
        <p:spPr>
          <a:xfrm rot="10800000">
            <a:off x="6711641" y="4343648"/>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cxnSp>
        <p:nvCxnSpPr>
          <p:cNvPr id="59" name="Đường nối Thẳng 58">
            <a:extLst>
              <a:ext uri="{FF2B5EF4-FFF2-40B4-BE49-F238E27FC236}">
                <a16:creationId xmlns:a16="http://schemas.microsoft.com/office/drawing/2014/main" id="{FEA10480-6532-4EE0-A173-263FA3AC0171}"/>
              </a:ext>
            </a:extLst>
          </p:cNvPr>
          <p:cNvCxnSpPr>
            <a:stCxn id="9" idx="7"/>
            <a:endCxn id="68" idx="3"/>
          </p:cNvCxnSpPr>
          <p:nvPr/>
        </p:nvCxnSpPr>
        <p:spPr>
          <a:xfrm flipV="1">
            <a:off x="5303261" y="2117935"/>
            <a:ext cx="1407919" cy="773218"/>
          </a:xfrm>
          <a:prstGeom prst="line">
            <a:avLst/>
          </a:prstGeom>
        </p:spPr>
        <p:style>
          <a:lnRef idx="3">
            <a:schemeClr val="accent4"/>
          </a:lnRef>
          <a:fillRef idx="0">
            <a:schemeClr val="accent4"/>
          </a:fillRef>
          <a:effectRef idx="2">
            <a:schemeClr val="accent4"/>
          </a:effectRef>
          <a:fontRef idx="minor">
            <a:schemeClr val="tx1"/>
          </a:fontRef>
        </p:style>
      </p:cxnSp>
      <p:cxnSp>
        <p:nvCxnSpPr>
          <p:cNvPr id="61" name="Đường nối Thẳng 60">
            <a:extLst>
              <a:ext uri="{FF2B5EF4-FFF2-40B4-BE49-F238E27FC236}">
                <a16:creationId xmlns:a16="http://schemas.microsoft.com/office/drawing/2014/main" id="{B565E403-E320-4ACB-8C61-68FECA34D6DE}"/>
              </a:ext>
            </a:extLst>
          </p:cNvPr>
          <p:cNvCxnSpPr>
            <a:stCxn id="9" idx="6"/>
            <a:endCxn id="72" idx="3"/>
          </p:cNvCxnSpPr>
          <p:nvPr/>
        </p:nvCxnSpPr>
        <p:spPr>
          <a:xfrm>
            <a:off x="5580279" y="3537731"/>
            <a:ext cx="1124416"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5" name="Đường nối Thẳng 64">
            <a:extLst>
              <a:ext uri="{FF2B5EF4-FFF2-40B4-BE49-F238E27FC236}">
                <a16:creationId xmlns:a16="http://schemas.microsoft.com/office/drawing/2014/main" id="{B8BE4E53-740D-4982-B354-9B12EDB376CA}"/>
              </a:ext>
            </a:extLst>
          </p:cNvPr>
          <p:cNvCxnSpPr>
            <a:stCxn id="9" idx="5"/>
            <a:endCxn id="73" idx="3"/>
          </p:cNvCxnSpPr>
          <p:nvPr/>
        </p:nvCxnSpPr>
        <p:spPr>
          <a:xfrm>
            <a:off x="5303261" y="4184309"/>
            <a:ext cx="1408380" cy="804900"/>
          </a:xfrm>
          <a:prstGeom prst="line">
            <a:avLst/>
          </a:prstGeom>
        </p:spPr>
        <p:style>
          <a:lnRef idx="3">
            <a:schemeClr val="accent4"/>
          </a:lnRef>
          <a:fillRef idx="0">
            <a:schemeClr val="accent4"/>
          </a:fillRef>
          <a:effectRef idx="2">
            <a:schemeClr val="accent4"/>
          </a:effectRef>
          <a:fontRef idx="minor">
            <a:schemeClr val="tx1"/>
          </a:fontRef>
        </p:style>
      </p:cxnSp>
      <p:sp>
        <p:nvSpPr>
          <p:cNvPr id="80" name="Hình Bầu dục 79">
            <a:extLst>
              <a:ext uri="{FF2B5EF4-FFF2-40B4-BE49-F238E27FC236}">
                <a16:creationId xmlns:a16="http://schemas.microsoft.com/office/drawing/2014/main" id="{18BDFFFF-564D-4727-97E1-9C7CF0B94F5C}"/>
              </a:ext>
            </a:extLst>
          </p:cNvPr>
          <p:cNvSpPr/>
          <p:nvPr/>
        </p:nvSpPr>
        <p:spPr>
          <a:xfrm>
            <a:off x="4554155" y="4037287"/>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5</a:t>
            </a:r>
          </a:p>
        </p:txBody>
      </p:sp>
      <p:sp>
        <p:nvSpPr>
          <p:cNvPr id="74" name="Hộp Văn bản 73">
            <a:extLst>
              <a:ext uri="{FF2B5EF4-FFF2-40B4-BE49-F238E27FC236}">
                <a16:creationId xmlns:a16="http://schemas.microsoft.com/office/drawing/2014/main" id="{8A734AC1-2FC3-4DA3-80E6-AFDF2C406090}"/>
              </a:ext>
            </a:extLst>
          </p:cNvPr>
          <p:cNvSpPr txBox="1"/>
          <p:nvPr/>
        </p:nvSpPr>
        <p:spPr>
          <a:xfrm>
            <a:off x="870833" y="1794769"/>
            <a:ext cx="1590684" cy="646331"/>
          </a:xfrm>
          <a:prstGeom prst="rect">
            <a:avLst/>
          </a:prstGeom>
          <a:noFill/>
        </p:spPr>
        <p:txBody>
          <a:bodyPr wrap="square" rtlCol="0">
            <a:spAutoFit/>
          </a:bodyPr>
          <a:lstStyle/>
          <a:p>
            <a:r>
              <a:rPr lang="en-US" dirty="0"/>
              <a:t>NGUỒN XUNG</a:t>
            </a:r>
          </a:p>
          <a:p>
            <a:r>
              <a:rPr lang="en-US" dirty="0"/>
              <a:t>NGUỒN LDO</a:t>
            </a:r>
          </a:p>
        </p:txBody>
      </p:sp>
      <p:sp>
        <p:nvSpPr>
          <p:cNvPr id="82" name="Hình Bầu dục 81">
            <a:extLst>
              <a:ext uri="{FF2B5EF4-FFF2-40B4-BE49-F238E27FC236}">
                <a16:creationId xmlns:a16="http://schemas.microsoft.com/office/drawing/2014/main" id="{7B69E769-B00B-46D9-AAFB-FD5CD3C33F6C}"/>
              </a:ext>
            </a:extLst>
          </p:cNvPr>
          <p:cNvSpPr/>
          <p:nvPr/>
        </p:nvSpPr>
        <p:spPr>
          <a:xfrm>
            <a:off x="1472987" y="2376838"/>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1</a:t>
            </a:r>
          </a:p>
        </p:txBody>
      </p:sp>
      <p:sp>
        <p:nvSpPr>
          <p:cNvPr id="83" name="Hình Bầu dục 82">
            <a:extLst>
              <a:ext uri="{FF2B5EF4-FFF2-40B4-BE49-F238E27FC236}">
                <a16:creationId xmlns:a16="http://schemas.microsoft.com/office/drawing/2014/main" id="{6A75758D-5B58-4EEB-A8EF-E6D35AA79C10}"/>
              </a:ext>
            </a:extLst>
          </p:cNvPr>
          <p:cNvSpPr/>
          <p:nvPr/>
        </p:nvSpPr>
        <p:spPr>
          <a:xfrm>
            <a:off x="798715" y="3436776"/>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4</a:t>
            </a:r>
          </a:p>
        </p:txBody>
      </p:sp>
      <p:sp>
        <p:nvSpPr>
          <p:cNvPr id="87" name="Hình Bầu dục 86">
            <a:extLst>
              <a:ext uri="{FF2B5EF4-FFF2-40B4-BE49-F238E27FC236}">
                <a16:creationId xmlns:a16="http://schemas.microsoft.com/office/drawing/2014/main" id="{4B3F65F9-246D-4C35-9121-882904CFB430}"/>
              </a:ext>
            </a:extLst>
          </p:cNvPr>
          <p:cNvSpPr/>
          <p:nvPr/>
        </p:nvSpPr>
        <p:spPr>
          <a:xfrm>
            <a:off x="796169" y="4873130"/>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7</a:t>
            </a:r>
          </a:p>
        </p:txBody>
      </p:sp>
      <p:pic>
        <p:nvPicPr>
          <p:cNvPr id="84" name="Hình ảnh 83">
            <a:extLst>
              <a:ext uri="{FF2B5EF4-FFF2-40B4-BE49-F238E27FC236}">
                <a16:creationId xmlns:a16="http://schemas.microsoft.com/office/drawing/2014/main" id="{35FD1905-2EFD-4ACC-B342-76AD0AD0BDE3}"/>
              </a:ext>
            </a:extLst>
          </p:cNvPr>
          <p:cNvPicPr>
            <a:picLocks noChangeAspect="1"/>
          </p:cNvPicPr>
          <p:nvPr/>
        </p:nvPicPr>
        <p:blipFill>
          <a:blip r:embed="rId5"/>
          <a:stretch>
            <a:fillRect/>
          </a:stretch>
        </p:blipFill>
        <p:spPr>
          <a:xfrm>
            <a:off x="3778932" y="1072616"/>
            <a:ext cx="646999" cy="611616"/>
          </a:xfrm>
          <a:prstGeom prst="rect">
            <a:avLst/>
          </a:prstGeom>
        </p:spPr>
      </p:pic>
      <p:sp>
        <p:nvSpPr>
          <p:cNvPr id="93" name="Hình Bầu dục 92">
            <a:extLst>
              <a:ext uri="{FF2B5EF4-FFF2-40B4-BE49-F238E27FC236}">
                <a16:creationId xmlns:a16="http://schemas.microsoft.com/office/drawing/2014/main" id="{9F12A855-407E-45E7-9D6D-EAB443F29B6F}"/>
              </a:ext>
            </a:extLst>
          </p:cNvPr>
          <p:cNvSpPr/>
          <p:nvPr/>
        </p:nvSpPr>
        <p:spPr>
          <a:xfrm>
            <a:off x="3486772" y="1234813"/>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2</a:t>
            </a:r>
          </a:p>
        </p:txBody>
      </p:sp>
      <p:pic>
        <p:nvPicPr>
          <p:cNvPr id="94" name="Hình ảnh 93">
            <a:extLst>
              <a:ext uri="{FF2B5EF4-FFF2-40B4-BE49-F238E27FC236}">
                <a16:creationId xmlns:a16="http://schemas.microsoft.com/office/drawing/2014/main" id="{B7BD4215-8C35-4450-90FA-AFA6AE5EFC6D}"/>
              </a:ext>
            </a:extLst>
          </p:cNvPr>
          <p:cNvPicPr>
            <a:picLocks noChangeAspect="1"/>
          </p:cNvPicPr>
          <p:nvPr/>
        </p:nvPicPr>
        <p:blipFill>
          <a:blip r:embed="rId6"/>
          <a:stretch>
            <a:fillRect/>
          </a:stretch>
        </p:blipFill>
        <p:spPr>
          <a:xfrm>
            <a:off x="4091704" y="5075039"/>
            <a:ext cx="1106333" cy="959505"/>
          </a:xfrm>
          <a:prstGeom prst="rect">
            <a:avLst/>
          </a:prstGeom>
        </p:spPr>
      </p:pic>
      <p:sp>
        <p:nvSpPr>
          <p:cNvPr id="102" name="Hình Bầu dục 101">
            <a:extLst>
              <a:ext uri="{FF2B5EF4-FFF2-40B4-BE49-F238E27FC236}">
                <a16:creationId xmlns:a16="http://schemas.microsoft.com/office/drawing/2014/main" id="{9938E622-36CC-4C35-8733-2122F5A15DA4}"/>
              </a:ext>
            </a:extLst>
          </p:cNvPr>
          <p:cNvSpPr/>
          <p:nvPr/>
        </p:nvSpPr>
        <p:spPr>
          <a:xfrm>
            <a:off x="3637035" y="5582818"/>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8</a:t>
            </a:r>
          </a:p>
        </p:txBody>
      </p:sp>
      <p:pic>
        <p:nvPicPr>
          <p:cNvPr id="98" name="Hình ảnh 97">
            <a:extLst>
              <a:ext uri="{FF2B5EF4-FFF2-40B4-BE49-F238E27FC236}">
                <a16:creationId xmlns:a16="http://schemas.microsoft.com/office/drawing/2014/main" id="{CDCC7496-2760-451F-AAFB-20CED89BA90A}"/>
              </a:ext>
            </a:extLst>
          </p:cNvPr>
          <p:cNvPicPr>
            <a:picLocks noChangeAspect="1"/>
          </p:cNvPicPr>
          <p:nvPr/>
        </p:nvPicPr>
        <p:blipFill>
          <a:blip r:embed="rId7"/>
          <a:stretch>
            <a:fillRect/>
          </a:stretch>
        </p:blipFill>
        <p:spPr>
          <a:xfrm>
            <a:off x="7325387" y="2167963"/>
            <a:ext cx="663183" cy="550174"/>
          </a:xfrm>
          <a:prstGeom prst="rect">
            <a:avLst/>
          </a:prstGeom>
        </p:spPr>
      </p:pic>
      <p:sp>
        <p:nvSpPr>
          <p:cNvPr id="106" name="Hình Bầu dục 105">
            <a:extLst>
              <a:ext uri="{FF2B5EF4-FFF2-40B4-BE49-F238E27FC236}">
                <a16:creationId xmlns:a16="http://schemas.microsoft.com/office/drawing/2014/main" id="{271C9F11-95B6-41F9-B455-276C1F25B2F0}"/>
              </a:ext>
            </a:extLst>
          </p:cNvPr>
          <p:cNvSpPr/>
          <p:nvPr/>
        </p:nvSpPr>
        <p:spPr>
          <a:xfrm>
            <a:off x="8273167" y="2009466"/>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3</a:t>
            </a:r>
          </a:p>
        </p:txBody>
      </p:sp>
      <p:sp>
        <p:nvSpPr>
          <p:cNvPr id="108" name="Hình Bầu dục 107">
            <a:extLst>
              <a:ext uri="{FF2B5EF4-FFF2-40B4-BE49-F238E27FC236}">
                <a16:creationId xmlns:a16="http://schemas.microsoft.com/office/drawing/2014/main" id="{25860E10-2548-46C3-B027-E1E4B23E1CD5}"/>
              </a:ext>
            </a:extLst>
          </p:cNvPr>
          <p:cNvSpPr/>
          <p:nvPr/>
        </p:nvSpPr>
        <p:spPr>
          <a:xfrm>
            <a:off x="6846733" y="3429000"/>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6</a:t>
            </a:r>
          </a:p>
        </p:txBody>
      </p:sp>
      <p:pic>
        <p:nvPicPr>
          <p:cNvPr id="104" name="Hình ảnh 103">
            <a:extLst>
              <a:ext uri="{FF2B5EF4-FFF2-40B4-BE49-F238E27FC236}">
                <a16:creationId xmlns:a16="http://schemas.microsoft.com/office/drawing/2014/main" id="{945F68ED-D9ED-4B56-B01F-2C2DC5B59B64}"/>
              </a:ext>
            </a:extLst>
          </p:cNvPr>
          <p:cNvPicPr>
            <a:picLocks noChangeAspect="1"/>
          </p:cNvPicPr>
          <p:nvPr/>
        </p:nvPicPr>
        <p:blipFill>
          <a:blip r:embed="rId8"/>
          <a:stretch>
            <a:fillRect/>
          </a:stretch>
        </p:blipFill>
        <p:spPr>
          <a:xfrm>
            <a:off x="7201360" y="4425392"/>
            <a:ext cx="847843" cy="895475"/>
          </a:xfrm>
          <a:prstGeom prst="rect">
            <a:avLst/>
          </a:prstGeom>
        </p:spPr>
      </p:pic>
      <p:sp>
        <p:nvSpPr>
          <p:cNvPr id="112" name="Hình Bầu dục 111">
            <a:extLst>
              <a:ext uri="{FF2B5EF4-FFF2-40B4-BE49-F238E27FC236}">
                <a16:creationId xmlns:a16="http://schemas.microsoft.com/office/drawing/2014/main" id="{E5C74C95-40DE-452C-8B38-E6461C5E988B}"/>
              </a:ext>
            </a:extLst>
          </p:cNvPr>
          <p:cNvSpPr/>
          <p:nvPr/>
        </p:nvSpPr>
        <p:spPr>
          <a:xfrm>
            <a:off x="8316733" y="4866439"/>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9</a:t>
            </a:r>
          </a:p>
        </p:txBody>
      </p:sp>
      <p:pic>
        <p:nvPicPr>
          <p:cNvPr id="5" name="Picture 4">
            <a:extLst>
              <a:ext uri="{FF2B5EF4-FFF2-40B4-BE49-F238E27FC236}">
                <a16:creationId xmlns:a16="http://schemas.microsoft.com/office/drawing/2014/main" id="{17ACBB28-7B38-4C6D-8B4E-F93F16F8681B}"/>
              </a:ext>
            </a:extLst>
          </p:cNvPr>
          <p:cNvPicPr>
            <a:picLocks noChangeAspect="1"/>
          </p:cNvPicPr>
          <p:nvPr/>
        </p:nvPicPr>
        <p:blipFill>
          <a:blip r:embed="rId9"/>
          <a:stretch>
            <a:fillRect/>
          </a:stretch>
        </p:blipFill>
        <p:spPr>
          <a:xfrm>
            <a:off x="4509746" y="1173272"/>
            <a:ext cx="451782" cy="495471"/>
          </a:xfrm>
          <a:prstGeom prst="rect">
            <a:avLst/>
          </a:prstGeom>
        </p:spPr>
      </p:pic>
      <p:pic>
        <p:nvPicPr>
          <p:cNvPr id="7" name="Picture 6">
            <a:extLst>
              <a:ext uri="{FF2B5EF4-FFF2-40B4-BE49-F238E27FC236}">
                <a16:creationId xmlns:a16="http://schemas.microsoft.com/office/drawing/2014/main" id="{8500D831-E658-4E10-991A-B4621E8EEA52}"/>
              </a:ext>
            </a:extLst>
          </p:cNvPr>
          <p:cNvPicPr>
            <a:picLocks noChangeAspect="1"/>
          </p:cNvPicPr>
          <p:nvPr/>
        </p:nvPicPr>
        <p:blipFill>
          <a:blip r:embed="rId10"/>
          <a:stretch>
            <a:fillRect/>
          </a:stretch>
        </p:blipFill>
        <p:spPr>
          <a:xfrm>
            <a:off x="5069577" y="1155792"/>
            <a:ext cx="515428" cy="484378"/>
          </a:xfrm>
          <a:prstGeom prst="rect">
            <a:avLst/>
          </a:prstGeom>
        </p:spPr>
      </p:pic>
      <p:pic>
        <p:nvPicPr>
          <p:cNvPr id="11" name="Picture 10">
            <a:extLst>
              <a:ext uri="{FF2B5EF4-FFF2-40B4-BE49-F238E27FC236}">
                <a16:creationId xmlns:a16="http://schemas.microsoft.com/office/drawing/2014/main" id="{FD9558D6-4955-4594-8F4D-7FF10115FCD5}"/>
              </a:ext>
            </a:extLst>
          </p:cNvPr>
          <p:cNvPicPr>
            <a:picLocks noChangeAspect="1"/>
          </p:cNvPicPr>
          <p:nvPr/>
        </p:nvPicPr>
        <p:blipFill>
          <a:blip r:embed="rId11"/>
          <a:stretch>
            <a:fillRect/>
          </a:stretch>
        </p:blipFill>
        <p:spPr>
          <a:xfrm>
            <a:off x="7305779" y="1554861"/>
            <a:ext cx="685079" cy="484428"/>
          </a:xfrm>
          <a:prstGeom prst="rect">
            <a:avLst/>
          </a:prstGeom>
        </p:spPr>
      </p:pic>
      <p:pic>
        <p:nvPicPr>
          <p:cNvPr id="13" name="Picture 12">
            <a:extLst>
              <a:ext uri="{FF2B5EF4-FFF2-40B4-BE49-F238E27FC236}">
                <a16:creationId xmlns:a16="http://schemas.microsoft.com/office/drawing/2014/main" id="{867D0415-B52E-4663-81FB-473D7D54BE02}"/>
              </a:ext>
            </a:extLst>
          </p:cNvPr>
          <p:cNvPicPr>
            <a:picLocks noChangeAspect="1"/>
          </p:cNvPicPr>
          <p:nvPr/>
        </p:nvPicPr>
        <p:blipFill>
          <a:blip r:embed="rId12"/>
          <a:stretch>
            <a:fillRect/>
          </a:stretch>
        </p:blipFill>
        <p:spPr>
          <a:xfrm>
            <a:off x="1027885" y="4419886"/>
            <a:ext cx="1064801" cy="610459"/>
          </a:xfrm>
          <a:prstGeom prst="rect">
            <a:avLst/>
          </a:prstGeom>
        </p:spPr>
      </p:pic>
      <p:pic>
        <p:nvPicPr>
          <p:cNvPr id="15" name="Picture 14">
            <a:extLst>
              <a:ext uri="{FF2B5EF4-FFF2-40B4-BE49-F238E27FC236}">
                <a16:creationId xmlns:a16="http://schemas.microsoft.com/office/drawing/2014/main" id="{14086C9F-9A5C-4A52-AD59-CE515D3F6C9D}"/>
              </a:ext>
            </a:extLst>
          </p:cNvPr>
          <p:cNvPicPr>
            <a:picLocks noChangeAspect="1"/>
          </p:cNvPicPr>
          <p:nvPr/>
        </p:nvPicPr>
        <p:blipFill>
          <a:blip r:embed="rId13"/>
          <a:stretch>
            <a:fillRect/>
          </a:stretch>
        </p:blipFill>
        <p:spPr>
          <a:xfrm>
            <a:off x="1310279" y="5056199"/>
            <a:ext cx="527323" cy="521414"/>
          </a:xfrm>
          <a:prstGeom prst="rect">
            <a:avLst/>
          </a:prstGeom>
        </p:spPr>
      </p:pic>
      <p:pic>
        <p:nvPicPr>
          <p:cNvPr id="18" name="Picture 17">
            <a:extLst>
              <a:ext uri="{FF2B5EF4-FFF2-40B4-BE49-F238E27FC236}">
                <a16:creationId xmlns:a16="http://schemas.microsoft.com/office/drawing/2014/main" id="{178EE185-3AA9-461E-99CB-AA46EFFF24B5}"/>
              </a:ext>
            </a:extLst>
          </p:cNvPr>
          <p:cNvPicPr>
            <a:picLocks noChangeAspect="1"/>
          </p:cNvPicPr>
          <p:nvPr/>
        </p:nvPicPr>
        <p:blipFill>
          <a:blip r:embed="rId14"/>
          <a:stretch>
            <a:fillRect/>
          </a:stretch>
        </p:blipFill>
        <p:spPr>
          <a:xfrm>
            <a:off x="7147917" y="2908140"/>
            <a:ext cx="856710" cy="673260"/>
          </a:xfrm>
          <a:prstGeom prst="rect">
            <a:avLst/>
          </a:prstGeom>
        </p:spPr>
      </p:pic>
      <p:pic>
        <p:nvPicPr>
          <p:cNvPr id="20" name="Picture 19">
            <a:extLst>
              <a:ext uri="{FF2B5EF4-FFF2-40B4-BE49-F238E27FC236}">
                <a16:creationId xmlns:a16="http://schemas.microsoft.com/office/drawing/2014/main" id="{475D7107-F25C-45B3-9605-07F754FFF70F}"/>
              </a:ext>
            </a:extLst>
          </p:cNvPr>
          <p:cNvPicPr>
            <a:picLocks noChangeAspect="1"/>
          </p:cNvPicPr>
          <p:nvPr/>
        </p:nvPicPr>
        <p:blipFill>
          <a:blip r:embed="rId15"/>
          <a:stretch>
            <a:fillRect/>
          </a:stretch>
        </p:blipFill>
        <p:spPr>
          <a:xfrm>
            <a:off x="7073291" y="3504133"/>
            <a:ext cx="647305" cy="643957"/>
          </a:xfrm>
          <a:prstGeom prst="rect">
            <a:avLst/>
          </a:prstGeom>
        </p:spPr>
      </p:pic>
      <p:pic>
        <p:nvPicPr>
          <p:cNvPr id="22" name="Picture 21">
            <a:extLst>
              <a:ext uri="{FF2B5EF4-FFF2-40B4-BE49-F238E27FC236}">
                <a16:creationId xmlns:a16="http://schemas.microsoft.com/office/drawing/2014/main" id="{B72DD76B-495B-4555-A285-AD6C5B7831EA}"/>
              </a:ext>
            </a:extLst>
          </p:cNvPr>
          <p:cNvPicPr>
            <a:picLocks noChangeAspect="1"/>
          </p:cNvPicPr>
          <p:nvPr/>
        </p:nvPicPr>
        <p:blipFill>
          <a:blip r:embed="rId16"/>
          <a:stretch>
            <a:fillRect/>
          </a:stretch>
        </p:blipFill>
        <p:spPr>
          <a:xfrm>
            <a:off x="7774120" y="3559730"/>
            <a:ext cx="550165" cy="550165"/>
          </a:xfrm>
          <a:prstGeom prst="rect">
            <a:avLst/>
          </a:prstGeom>
        </p:spPr>
      </p:pic>
    </p:spTree>
    <p:extLst>
      <p:ext uri="{BB962C8B-B14F-4D97-AF65-F5344CB8AC3E}">
        <p14:creationId xmlns:p14="http://schemas.microsoft.com/office/powerpoint/2010/main" val="1301164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21">
            <a:extLst>
              <a:ext uri="{FF2B5EF4-FFF2-40B4-BE49-F238E27FC236}">
                <a16:creationId xmlns:a16="http://schemas.microsoft.com/office/drawing/2014/main" id="{9B3E404F-F891-4FC2-B2FF-564E7EED0B95}"/>
              </a:ext>
            </a:extLst>
          </p:cNvPr>
          <p:cNvSpPr/>
          <p:nvPr/>
        </p:nvSpPr>
        <p:spPr bwMode="gray">
          <a:xfrm>
            <a:off x="1371601" y="172084"/>
            <a:ext cx="6400800" cy="460324"/>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 HỆ THỐNG</a:t>
            </a:r>
          </a:p>
        </p:txBody>
      </p:sp>
      <p:sp>
        <p:nvSpPr>
          <p:cNvPr id="11" name="Oval 10">
            <a:extLst>
              <a:ext uri="{FF2B5EF4-FFF2-40B4-BE49-F238E27FC236}">
                <a16:creationId xmlns:a16="http://schemas.microsoft.com/office/drawing/2014/main" id="{AF58D86A-5414-4AA0-9136-811618A1A6C8}"/>
              </a:ext>
            </a:extLst>
          </p:cNvPr>
          <p:cNvSpPr/>
          <p:nvPr/>
        </p:nvSpPr>
        <p:spPr bwMode="gray">
          <a:xfrm>
            <a:off x="7540138" y="294808"/>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7" name="Rectangle 6">
            <a:extLst>
              <a:ext uri="{FF2B5EF4-FFF2-40B4-BE49-F238E27FC236}">
                <a16:creationId xmlns:a16="http://schemas.microsoft.com/office/drawing/2014/main" id="{CBB55CA2-71CB-46E0-842D-1BF4E5B9A1B3}"/>
              </a:ext>
            </a:extLst>
          </p:cNvPr>
          <p:cNvSpPr/>
          <p:nvPr/>
        </p:nvSpPr>
        <p:spPr>
          <a:xfrm>
            <a:off x="1295400" y="953053"/>
            <a:ext cx="6248400" cy="461665"/>
          </a:xfrm>
          <a:prstGeom prst="rect">
            <a:avLst/>
          </a:prstGeom>
        </p:spPr>
        <p:txBody>
          <a:bodyPr wrap="square">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Các giao thức sử dụng trong thiết bị:</a:t>
            </a:r>
            <a:endParaRPr lang="vi-VN" sz="2400" dirty="0">
              <a:latin typeface="Arial" panose="020B0604020202020204" pitchFamily="34" charset="0"/>
              <a:cs typeface="Arial" panose="020B0604020202020204" pitchFamily="34" charset="0"/>
            </a:endParaRPr>
          </a:p>
        </p:txBody>
      </p:sp>
      <p:sp>
        <p:nvSpPr>
          <p:cNvPr id="8" name="Slide Number Placeholder 11">
            <a:extLst>
              <a:ext uri="{FF2B5EF4-FFF2-40B4-BE49-F238E27FC236}">
                <a16:creationId xmlns:a16="http://schemas.microsoft.com/office/drawing/2014/main" id="{F11EED31-C22F-4EDA-9A24-87A83FC81E9C}"/>
              </a:ext>
            </a:extLst>
          </p:cNvPr>
          <p:cNvSpPr>
            <a:spLocks noGrp="1"/>
          </p:cNvSpPr>
          <p:nvPr>
            <p:ph type="sldNum" sz="quarter" idx="12"/>
          </p:nvPr>
        </p:nvSpPr>
        <p:spPr>
          <a:xfrm>
            <a:off x="8610600" y="6409883"/>
            <a:ext cx="419733" cy="365125"/>
          </a:xfrm>
        </p:spPr>
        <p:txBody>
          <a:bodyPr/>
          <a:lstStyle/>
          <a:p>
            <a:fld id="{C5E50C42-A610-4C2F-B26C-A58EA252EE76}" type="slidenum">
              <a:rPr lang="en-US" b="1" smtClean="0">
                <a:solidFill>
                  <a:schemeClr val="tx1"/>
                </a:solidFill>
              </a:rPr>
              <a:pPr/>
              <a:t>11</a:t>
            </a:fld>
            <a:endParaRPr lang="en-US" b="1">
              <a:solidFill>
                <a:schemeClr val="tx1"/>
              </a:solidFill>
            </a:endParaRPr>
          </a:p>
        </p:txBody>
      </p:sp>
      <p:pic>
        <p:nvPicPr>
          <p:cNvPr id="31" name="Hình ảnh 4">
            <a:extLst>
              <a:ext uri="{FF2B5EF4-FFF2-40B4-BE49-F238E27FC236}">
                <a16:creationId xmlns:a16="http://schemas.microsoft.com/office/drawing/2014/main" id="{C5929510-ACC9-4703-A208-286AF62F3E28}"/>
              </a:ext>
            </a:extLst>
          </p:cNvPr>
          <p:cNvPicPr/>
          <p:nvPr/>
        </p:nvPicPr>
        <p:blipFill>
          <a:blip r:embed="rId3"/>
          <a:stretch>
            <a:fillRect/>
          </a:stretch>
        </p:blipFill>
        <p:spPr>
          <a:xfrm>
            <a:off x="838200" y="1676400"/>
            <a:ext cx="7467600" cy="4114800"/>
          </a:xfrm>
          <a:prstGeom prst="rect">
            <a:avLst/>
          </a:prstGeom>
        </p:spPr>
      </p:pic>
    </p:spTree>
    <p:extLst>
      <p:ext uri="{BB962C8B-B14F-4D97-AF65-F5344CB8AC3E}">
        <p14:creationId xmlns:p14="http://schemas.microsoft.com/office/powerpoint/2010/main" val="2030819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21">
            <a:extLst>
              <a:ext uri="{FF2B5EF4-FFF2-40B4-BE49-F238E27FC236}">
                <a16:creationId xmlns:a16="http://schemas.microsoft.com/office/drawing/2014/main" id="{9B3E404F-F891-4FC2-B2FF-564E7EED0B95}"/>
              </a:ext>
            </a:extLst>
          </p:cNvPr>
          <p:cNvSpPr/>
          <p:nvPr/>
        </p:nvSpPr>
        <p:spPr bwMode="gray">
          <a:xfrm>
            <a:off x="1371601" y="172084"/>
            <a:ext cx="6400800" cy="460324"/>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 HỆ THỐNG</a:t>
            </a:r>
          </a:p>
        </p:txBody>
      </p:sp>
      <p:sp>
        <p:nvSpPr>
          <p:cNvPr id="11" name="Oval 10">
            <a:extLst>
              <a:ext uri="{FF2B5EF4-FFF2-40B4-BE49-F238E27FC236}">
                <a16:creationId xmlns:a16="http://schemas.microsoft.com/office/drawing/2014/main" id="{AF58D86A-5414-4AA0-9136-811618A1A6C8}"/>
              </a:ext>
            </a:extLst>
          </p:cNvPr>
          <p:cNvSpPr/>
          <p:nvPr/>
        </p:nvSpPr>
        <p:spPr bwMode="gray">
          <a:xfrm>
            <a:off x="7540138" y="294808"/>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8" name="Slide Number Placeholder 11">
            <a:extLst>
              <a:ext uri="{FF2B5EF4-FFF2-40B4-BE49-F238E27FC236}">
                <a16:creationId xmlns:a16="http://schemas.microsoft.com/office/drawing/2014/main" id="{F11EED31-C22F-4EDA-9A24-87A83FC81E9C}"/>
              </a:ext>
            </a:extLst>
          </p:cNvPr>
          <p:cNvSpPr>
            <a:spLocks noGrp="1"/>
          </p:cNvSpPr>
          <p:nvPr>
            <p:ph type="sldNum" sz="quarter" idx="12"/>
          </p:nvPr>
        </p:nvSpPr>
        <p:spPr>
          <a:xfrm>
            <a:off x="8665854" y="6409883"/>
            <a:ext cx="364479" cy="365125"/>
          </a:xfrm>
        </p:spPr>
        <p:txBody>
          <a:bodyPr/>
          <a:lstStyle/>
          <a:p>
            <a:fld id="{C5E50C42-A610-4C2F-B26C-A58EA252EE76}" type="slidenum">
              <a:rPr lang="en-US" b="1" smtClean="0">
                <a:solidFill>
                  <a:schemeClr val="tx1"/>
                </a:solidFill>
              </a:rPr>
              <a:pPr/>
              <a:t>12</a:t>
            </a:fld>
            <a:endParaRPr lang="en-US" b="1" dirty="0">
              <a:solidFill>
                <a:schemeClr val="tx1"/>
              </a:solidFill>
            </a:endParaRPr>
          </a:p>
        </p:txBody>
      </p:sp>
      <p:sp>
        <p:nvSpPr>
          <p:cNvPr id="31" name="Chỗ dành sẵn cho Nội dung 2">
            <a:extLst>
              <a:ext uri="{FF2B5EF4-FFF2-40B4-BE49-F238E27FC236}">
                <a16:creationId xmlns:a16="http://schemas.microsoft.com/office/drawing/2014/main" id="{3DBA6DFC-2CCF-401A-9CE4-9F038DD3B050}"/>
              </a:ext>
            </a:extLst>
          </p:cNvPr>
          <p:cNvSpPr>
            <a:spLocks noGrp="1"/>
          </p:cNvSpPr>
          <p:nvPr>
            <p:ph sz="half" idx="1"/>
          </p:nvPr>
        </p:nvSpPr>
        <p:spPr>
          <a:xfrm>
            <a:off x="648332" y="990600"/>
            <a:ext cx="8229601" cy="4525963"/>
          </a:xfrm>
        </p:spPr>
        <p:txBody>
          <a:bodyPr/>
          <a:lstStyle/>
          <a:p>
            <a:pPr>
              <a:buFont typeface="Wingdings" panose="05000000000000000000" pitchFamily="2" charset="2"/>
              <a:buChar char="q"/>
            </a:pPr>
            <a:r>
              <a:rPr lang="en-US" dirty="0" err="1"/>
              <a:t>Các</a:t>
            </a:r>
            <a:r>
              <a:rPr lang="en-US" dirty="0"/>
              <a:t> </a:t>
            </a:r>
            <a:r>
              <a:rPr lang="en-US" dirty="0" err="1"/>
              <a:t>thông</a:t>
            </a:r>
            <a:r>
              <a:rPr lang="en-US" dirty="0"/>
              <a:t> </a:t>
            </a:r>
            <a:r>
              <a:rPr lang="en-US" dirty="0" err="1"/>
              <a:t>số</a:t>
            </a:r>
            <a:r>
              <a:rPr lang="en-US" dirty="0"/>
              <a:t> </a:t>
            </a:r>
            <a:r>
              <a:rPr lang="en-US" dirty="0" err="1"/>
              <a:t>gửi</a:t>
            </a:r>
            <a:r>
              <a:rPr lang="en-US" dirty="0"/>
              <a:t> </a:t>
            </a:r>
            <a:r>
              <a:rPr lang="en-US" dirty="0" err="1"/>
              <a:t>lên</a:t>
            </a:r>
            <a:r>
              <a:rPr lang="en-US" dirty="0"/>
              <a:t> server</a:t>
            </a:r>
          </a:p>
          <a:p>
            <a:pPr marL="0" indent="0">
              <a:buNone/>
            </a:pPr>
            <a:endParaRPr lang="en-US" dirty="0"/>
          </a:p>
        </p:txBody>
      </p:sp>
      <p:graphicFrame>
        <p:nvGraphicFramePr>
          <p:cNvPr id="3" name="Bảng 3">
            <a:extLst>
              <a:ext uri="{FF2B5EF4-FFF2-40B4-BE49-F238E27FC236}">
                <a16:creationId xmlns:a16="http://schemas.microsoft.com/office/drawing/2014/main" id="{9DA1BAE3-2693-4CC1-8F26-DE2B8D7C2226}"/>
              </a:ext>
            </a:extLst>
          </p:cNvPr>
          <p:cNvGraphicFramePr>
            <a:graphicFrameLocks noGrp="1"/>
          </p:cNvGraphicFramePr>
          <p:nvPr>
            <p:extLst>
              <p:ext uri="{D42A27DB-BD31-4B8C-83A1-F6EECF244321}">
                <p14:modId xmlns:p14="http://schemas.microsoft.com/office/powerpoint/2010/main" val="216702782"/>
              </p:ext>
            </p:extLst>
          </p:nvPr>
        </p:nvGraphicFramePr>
        <p:xfrm>
          <a:off x="808993" y="1486878"/>
          <a:ext cx="7696200" cy="4929050"/>
        </p:xfrm>
        <a:graphic>
          <a:graphicData uri="http://schemas.openxmlformats.org/drawingml/2006/table">
            <a:tbl>
              <a:tblPr firstRow="1" bandRow="1">
                <a:tableStyleId>{5C22544A-7EE6-4342-B048-85BDC9FD1C3A}</a:tableStyleId>
              </a:tblPr>
              <a:tblGrid>
                <a:gridCol w="2354132">
                  <a:extLst>
                    <a:ext uri="{9D8B030D-6E8A-4147-A177-3AD203B41FA5}">
                      <a16:colId xmlns:a16="http://schemas.microsoft.com/office/drawing/2014/main" val="1289430610"/>
                    </a:ext>
                  </a:extLst>
                </a:gridCol>
                <a:gridCol w="5342068">
                  <a:extLst>
                    <a:ext uri="{9D8B030D-6E8A-4147-A177-3AD203B41FA5}">
                      <a16:colId xmlns:a16="http://schemas.microsoft.com/office/drawing/2014/main" val="3727693243"/>
                    </a:ext>
                  </a:extLst>
                </a:gridCol>
              </a:tblGrid>
              <a:tr h="522514">
                <a:tc>
                  <a:txBody>
                    <a:bodyPr/>
                    <a:lstStyle/>
                    <a:p>
                      <a:r>
                        <a:rPr lang="en-US" sz="1600" dirty="0"/>
                        <a:t>TÊN THÔNG SỐ</a:t>
                      </a:r>
                    </a:p>
                  </a:txBody>
                  <a:tcPr/>
                </a:tc>
                <a:tc>
                  <a:txBody>
                    <a:bodyPr/>
                    <a:lstStyle/>
                    <a:p>
                      <a:r>
                        <a:rPr lang="en-US" sz="1600" dirty="0"/>
                        <a:t>Ý NGHĨA</a:t>
                      </a:r>
                    </a:p>
                  </a:txBody>
                  <a:tcPr/>
                </a:tc>
                <a:extLst>
                  <a:ext uri="{0D108BD9-81ED-4DB2-BD59-A6C34878D82A}">
                    <a16:rowId xmlns:a16="http://schemas.microsoft.com/office/drawing/2014/main" val="3143904804"/>
                  </a:ext>
                </a:extLst>
              </a:tr>
              <a:tr h="522514">
                <a:tc>
                  <a:txBody>
                    <a:bodyPr/>
                    <a:lstStyle/>
                    <a:p>
                      <a:r>
                        <a:rPr lang="en-US" sz="1600" dirty="0"/>
                        <a:t>- </a:t>
                      </a:r>
                      <a:r>
                        <a:rPr lang="en-US" sz="1600" dirty="0" err="1"/>
                        <a:t>Nhiệt</a:t>
                      </a:r>
                      <a:r>
                        <a:rPr lang="en-US" sz="1600" dirty="0"/>
                        <a:t> </a:t>
                      </a:r>
                      <a:r>
                        <a:rPr lang="en-US" sz="1600" dirty="0" err="1"/>
                        <a:t>độ</a:t>
                      </a:r>
                      <a:r>
                        <a:rPr lang="en-US" sz="1600" dirty="0"/>
                        <a:t>/</a:t>
                      </a:r>
                      <a:r>
                        <a:rPr lang="en-US" sz="1600" dirty="0" err="1"/>
                        <a:t>Độ</a:t>
                      </a:r>
                      <a:r>
                        <a:rPr lang="en-US" sz="1600" dirty="0"/>
                        <a:t> </a:t>
                      </a:r>
                      <a:r>
                        <a:rPr lang="en-US" sz="1600" dirty="0" err="1"/>
                        <a:t>ẩm</a:t>
                      </a:r>
                      <a:r>
                        <a:rPr lang="en-US" sz="1600" dirty="0"/>
                        <a:t> </a:t>
                      </a:r>
                      <a:r>
                        <a:rPr lang="en-US" sz="1600" dirty="0" err="1"/>
                        <a:t>môi</a:t>
                      </a:r>
                      <a:r>
                        <a:rPr lang="en-US" sz="1600" dirty="0"/>
                        <a:t> </a:t>
                      </a:r>
                      <a:r>
                        <a:rPr lang="en-US" sz="1600" dirty="0" err="1"/>
                        <a:t>trường</a:t>
                      </a:r>
                      <a:r>
                        <a:rPr lang="en-US" sz="1600" dirty="0"/>
                        <a:t> </a:t>
                      </a:r>
                      <a:r>
                        <a:rPr lang="en-US" sz="1600" dirty="0" err="1"/>
                        <a:t>xung</a:t>
                      </a:r>
                      <a:r>
                        <a:rPr lang="en-US" sz="1600" dirty="0"/>
                        <a:t> </a:t>
                      </a:r>
                      <a:r>
                        <a:rPr lang="en-US" sz="1600" dirty="0" err="1"/>
                        <a:t>quanh</a:t>
                      </a:r>
                      <a:endParaRPr lang="en-US" sz="1600" dirty="0"/>
                    </a:p>
                  </a:txBody>
                  <a:tcPr/>
                </a:tc>
                <a:tc>
                  <a:txBody>
                    <a:bodyPr/>
                    <a:lstStyle/>
                    <a:p>
                      <a:r>
                        <a:rPr lang="en-US" sz="1600" dirty="0"/>
                        <a:t>- </a:t>
                      </a:r>
                      <a:r>
                        <a:rPr lang="en-US" sz="1600" dirty="0" err="1"/>
                        <a:t>Đánh</a:t>
                      </a:r>
                      <a:r>
                        <a:rPr lang="en-US" sz="1600" dirty="0"/>
                        <a:t> </a:t>
                      </a:r>
                      <a:r>
                        <a:rPr lang="en-US" sz="1600" dirty="0" err="1"/>
                        <a:t>giá</a:t>
                      </a:r>
                      <a:r>
                        <a:rPr lang="en-US" sz="1600" dirty="0"/>
                        <a:t> </a:t>
                      </a:r>
                      <a:r>
                        <a:rPr lang="en-US" sz="1600" dirty="0" err="1"/>
                        <a:t>điều</a:t>
                      </a:r>
                      <a:r>
                        <a:rPr lang="en-US" sz="1600" dirty="0"/>
                        <a:t> </a:t>
                      </a:r>
                      <a:r>
                        <a:rPr lang="en-US" sz="1600" dirty="0" err="1"/>
                        <a:t>kiện</a:t>
                      </a:r>
                      <a:r>
                        <a:rPr lang="en-US" sz="1600" dirty="0"/>
                        <a:t> </a:t>
                      </a:r>
                      <a:r>
                        <a:rPr lang="en-US" sz="1600" dirty="0" err="1"/>
                        <a:t>làm</a:t>
                      </a:r>
                      <a:r>
                        <a:rPr lang="en-US" sz="1600" dirty="0"/>
                        <a:t> </a:t>
                      </a:r>
                      <a:r>
                        <a:rPr lang="en-US" sz="1600" dirty="0" err="1"/>
                        <a:t>việc</a:t>
                      </a:r>
                      <a:r>
                        <a:rPr lang="en-US" sz="1600" dirty="0"/>
                        <a:t> </a:t>
                      </a:r>
                      <a:r>
                        <a:rPr lang="en-US" sz="1600" dirty="0" err="1"/>
                        <a:t>của</a:t>
                      </a:r>
                      <a:r>
                        <a:rPr lang="en-US" sz="1600" dirty="0"/>
                        <a:t> </a:t>
                      </a:r>
                      <a:r>
                        <a:rPr lang="en-US" sz="1600" dirty="0" err="1"/>
                        <a:t>các</a:t>
                      </a:r>
                      <a:r>
                        <a:rPr lang="en-US" sz="1600" dirty="0"/>
                        <a:t> </a:t>
                      </a:r>
                      <a:r>
                        <a:rPr lang="en-US" sz="1600" dirty="0" err="1"/>
                        <a:t>xe</a:t>
                      </a:r>
                      <a:r>
                        <a:rPr lang="en-US" sz="1600" dirty="0"/>
                        <a:t> </a:t>
                      </a:r>
                      <a:r>
                        <a:rPr lang="en-US" sz="1600" dirty="0" err="1"/>
                        <a:t>tại</a:t>
                      </a:r>
                      <a:r>
                        <a:rPr lang="en-US" sz="1600" dirty="0"/>
                        <a:t> </a:t>
                      </a:r>
                      <a:r>
                        <a:rPr lang="en-US" sz="1600" dirty="0" err="1"/>
                        <a:t>công</a:t>
                      </a:r>
                      <a:r>
                        <a:rPr lang="en-US" sz="1600" dirty="0"/>
                        <a:t> </a:t>
                      </a:r>
                      <a:r>
                        <a:rPr lang="en-US" sz="1600" dirty="0" err="1"/>
                        <a:t>trường</a:t>
                      </a:r>
                      <a:r>
                        <a:rPr lang="en-US" sz="1600" dirty="0"/>
                        <a:t>.</a:t>
                      </a:r>
                    </a:p>
                  </a:txBody>
                  <a:tcPr/>
                </a:tc>
                <a:extLst>
                  <a:ext uri="{0D108BD9-81ED-4DB2-BD59-A6C34878D82A}">
                    <a16:rowId xmlns:a16="http://schemas.microsoft.com/office/drawing/2014/main" val="1911726307"/>
                  </a:ext>
                </a:extLst>
              </a:tr>
              <a:tr h="522514">
                <a:tc>
                  <a:txBody>
                    <a:bodyPr/>
                    <a:lstStyle/>
                    <a:p>
                      <a:r>
                        <a:rPr lang="en-US" sz="1600" dirty="0"/>
                        <a:t>- </a:t>
                      </a:r>
                      <a:r>
                        <a:rPr lang="en-US" sz="1600" dirty="0" err="1"/>
                        <a:t>Nhiệt</a:t>
                      </a:r>
                      <a:r>
                        <a:rPr lang="en-US" sz="1600" dirty="0"/>
                        <a:t> </a:t>
                      </a:r>
                      <a:r>
                        <a:rPr lang="en-US" sz="1600" dirty="0" err="1"/>
                        <a:t>độ</a:t>
                      </a:r>
                      <a:r>
                        <a:rPr lang="en-US" sz="1600" dirty="0"/>
                        <a:t> </a:t>
                      </a:r>
                      <a:r>
                        <a:rPr lang="en-US" sz="1600" dirty="0" err="1"/>
                        <a:t>thiết</a:t>
                      </a:r>
                      <a:r>
                        <a:rPr lang="en-US" sz="1600" dirty="0"/>
                        <a:t> </a:t>
                      </a:r>
                      <a:r>
                        <a:rPr lang="en-US" sz="1600" dirty="0" err="1"/>
                        <a:t>bị</a:t>
                      </a:r>
                      <a:endParaRPr lang="en-US" sz="1600" dirty="0"/>
                    </a:p>
                  </a:txBody>
                  <a:tcPr/>
                </a:tc>
                <a:tc>
                  <a:txBody>
                    <a:bodyPr/>
                    <a:lstStyle/>
                    <a:p>
                      <a:r>
                        <a:rPr lang="en-US" sz="1600" dirty="0"/>
                        <a:t>- </a:t>
                      </a:r>
                      <a:r>
                        <a:rPr lang="en-US" sz="1600" dirty="0" err="1"/>
                        <a:t>Đánh</a:t>
                      </a:r>
                      <a:r>
                        <a:rPr lang="en-US" sz="1600" dirty="0"/>
                        <a:t> </a:t>
                      </a:r>
                      <a:r>
                        <a:rPr lang="en-US" sz="1600" dirty="0" err="1"/>
                        <a:t>giá</a:t>
                      </a:r>
                      <a:r>
                        <a:rPr lang="en-US" sz="1600" dirty="0"/>
                        <a:t> </a:t>
                      </a:r>
                      <a:r>
                        <a:rPr lang="en-US" sz="1600" dirty="0" err="1"/>
                        <a:t>tính</a:t>
                      </a:r>
                      <a:r>
                        <a:rPr lang="en-US" sz="1600" dirty="0"/>
                        <a:t> </a:t>
                      </a:r>
                      <a:r>
                        <a:rPr lang="en-US" sz="1600" dirty="0" err="1"/>
                        <a:t>ổn</a:t>
                      </a:r>
                      <a:r>
                        <a:rPr lang="en-US" sz="1600" dirty="0"/>
                        <a:t> </a:t>
                      </a:r>
                      <a:r>
                        <a:rPr lang="en-US" sz="1600" dirty="0" err="1"/>
                        <a:t>định</a:t>
                      </a:r>
                      <a:r>
                        <a:rPr lang="en-US" sz="1600" dirty="0"/>
                        <a:t> </a:t>
                      </a:r>
                      <a:r>
                        <a:rPr lang="en-US" sz="1600" dirty="0" err="1"/>
                        <a:t>của</a:t>
                      </a:r>
                      <a:r>
                        <a:rPr lang="en-US" sz="1600" dirty="0"/>
                        <a:t> </a:t>
                      </a:r>
                      <a:r>
                        <a:rPr lang="en-US" sz="1600" dirty="0" err="1"/>
                        <a:t>thiết</a:t>
                      </a:r>
                      <a:r>
                        <a:rPr lang="en-US" sz="1600" dirty="0"/>
                        <a:t> </a:t>
                      </a:r>
                      <a:r>
                        <a:rPr lang="en-US" sz="1600" dirty="0" err="1"/>
                        <a:t>bị</a:t>
                      </a:r>
                      <a:r>
                        <a:rPr lang="en-US" sz="1600" dirty="0"/>
                        <a:t> </a:t>
                      </a:r>
                      <a:r>
                        <a:rPr lang="en-US" sz="1600" dirty="0" err="1"/>
                        <a:t>giám</a:t>
                      </a:r>
                      <a:r>
                        <a:rPr lang="en-US" sz="1600" dirty="0"/>
                        <a:t> </a:t>
                      </a:r>
                      <a:r>
                        <a:rPr lang="en-US" sz="1600" dirty="0" err="1"/>
                        <a:t>sát</a:t>
                      </a:r>
                      <a:r>
                        <a:rPr lang="en-US" sz="1600" dirty="0"/>
                        <a:t>.</a:t>
                      </a:r>
                    </a:p>
                  </a:txBody>
                  <a:tcPr/>
                </a:tc>
                <a:extLst>
                  <a:ext uri="{0D108BD9-81ED-4DB2-BD59-A6C34878D82A}">
                    <a16:rowId xmlns:a16="http://schemas.microsoft.com/office/drawing/2014/main" val="282138475"/>
                  </a:ext>
                </a:extLst>
              </a:tr>
              <a:tr h="522514">
                <a:tc>
                  <a:txBody>
                    <a:bodyPr/>
                    <a:lstStyle/>
                    <a:p>
                      <a:r>
                        <a:rPr lang="en-US" sz="1600" dirty="0"/>
                        <a:t>- </a:t>
                      </a:r>
                      <a:r>
                        <a:rPr lang="en-US" sz="1600" dirty="0" err="1"/>
                        <a:t>Điện</a:t>
                      </a:r>
                      <a:r>
                        <a:rPr lang="en-US" sz="1600" dirty="0"/>
                        <a:t> </a:t>
                      </a:r>
                      <a:r>
                        <a:rPr lang="en-US" sz="1600" dirty="0" err="1"/>
                        <a:t>áp</a:t>
                      </a:r>
                      <a:r>
                        <a:rPr lang="en-US" sz="1600" dirty="0"/>
                        <a:t> </a:t>
                      </a:r>
                      <a:r>
                        <a:rPr lang="en-US" sz="1600" dirty="0" err="1"/>
                        <a:t>làm</a:t>
                      </a:r>
                      <a:r>
                        <a:rPr lang="en-US" sz="1600" dirty="0"/>
                        <a:t> </a:t>
                      </a:r>
                      <a:r>
                        <a:rPr lang="en-US" sz="1600" dirty="0" err="1"/>
                        <a:t>việc</a:t>
                      </a:r>
                      <a:r>
                        <a:rPr lang="en-US" sz="1600" dirty="0"/>
                        <a:t> </a:t>
                      </a:r>
                      <a:r>
                        <a:rPr lang="en-US" sz="1600" dirty="0" err="1"/>
                        <a:t>của</a:t>
                      </a:r>
                      <a:r>
                        <a:rPr lang="en-US" sz="1600" dirty="0"/>
                        <a:t> </a:t>
                      </a:r>
                      <a:r>
                        <a:rPr lang="en-US" sz="1600" dirty="0" err="1"/>
                        <a:t>ắc</a:t>
                      </a:r>
                      <a:r>
                        <a:rPr lang="en-US" sz="1600" dirty="0"/>
                        <a:t> </a:t>
                      </a:r>
                      <a:r>
                        <a:rPr lang="en-US" sz="1600" dirty="0" err="1"/>
                        <a:t>quy</a:t>
                      </a:r>
                      <a:r>
                        <a:rPr lang="en-US" sz="1600" dirty="0"/>
                        <a:t>.</a:t>
                      </a:r>
                    </a:p>
                  </a:txBody>
                  <a:tcPr/>
                </a:tc>
                <a:tc>
                  <a:txBody>
                    <a:bodyPr/>
                    <a:lstStyle/>
                    <a:p>
                      <a:r>
                        <a:rPr lang="en-US" sz="1600" dirty="0"/>
                        <a:t>- </a:t>
                      </a:r>
                      <a:r>
                        <a:rPr lang="en-US" sz="1600" dirty="0" err="1"/>
                        <a:t>Phục</a:t>
                      </a:r>
                      <a:r>
                        <a:rPr lang="en-US" sz="1600" dirty="0"/>
                        <a:t> </a:t>
                      </a:r>
                      <a:r>
                        <a:rPr lang="en-US" sz="1600" dirty="0" err="1"/>
                        <a:t>vụ</a:t>
                      </a:r>
                      <a:r>
                        <a:rPr lang="en-US" sz="1600" dirty="0"/>
                        <a:t> </a:t>
                      </a:r>
                      <a:r>
                        <a:rPr lang="en-US" sz="1600" dirty="0" err="1"/>
                        <a:t>việc</a:t>
                      </a:r>
                      <a:r>
                        <a:rPr lang="en-US" sz="1600" dirty="0"/>
                        <a:t> </a:t>
                      </a:r>
                      <a:r>
                        <a:rPr lang="en-US" sz="1600" dirty="0" err="1"/>
                        <a:t>bảo</a:t>
                      </a:r>
                      <a:r>
                        <a:rPr lang="en-US" sz="1600" dirty="0"/>
                        <a:t> </a:t>
                      </a:r>
                      <a:r>
                        <a:rPr lang="en-US" sz="1600" dirty="0" err="1"/>
                        <a:t>trì</a:t>
                      </a:r>
                      <a:r>
                        <a:rPr lang="en-US" sz="1600" dirty="0"/>
                        <a:t>, </a:t>
                      </a:r>
                      <a:r>
                        <a:rPr lang="en-US" sz="1600" dirty="0" err="1"/>
                        <a:t>thay</a:t>
                      </a:r>
                      <a:r>
                        <a:rPr lang="en-US" sz="1600" dirty="0"/>
                        <a:t> </a:t>
                      </a:r>
                      <a:r>
                        <a:rPr lang="en-US" sz="1600" dirty="0" err="1"/>
                        <a:t>thế</a:t>
                      </a:r>
                      <a:r>
                        <a:rPr lang="en-US" sz="1600" dirty="0"/>
                        <a:t> </a:t>
                      </a:r>
                      <a:r>
                        <a:rPr lang="en-US" sz="1600" dirty="0" err="1"/>
                        <a:t>ắc</a:t>
                      </a:r>
                      <a:r>
                        <a:rPr lang="en-US" sz="1600" dirty="0"/>
                        <a:t> </a:t>
                      </a:r>
                      <a:r>
                        <a:rPr lang="en-US" sz="1600" dirty="0" err="1"/>
                        <a:t>quy</a:t>
                      </a:r>
                      <a:r>
                        <a:rPr lang="en-US" sz="1600" dirty="0"/>
                        <a:t>.</a:t>
                      </a:r>
                    </a:p>
                  </a:txBody>
                  <a:tcPr/>
                </a:tc>
                <a:extLst>
                  <a:ext uri="{0D108BD9-81ED-4DB2-BD59-A6C34878D82A}">
                    <a16:rowId xmlns:a16="http://schemas.microsoft.com/office/drawing/2014/main" val="1022241065"/>
                  </a:ext>
                </a:extLst>
              </a:tr>
              <a:tr h="522514">
                <a:tc>
                  <a:txBody>
                    <a:bodyPr/>
                    <a:lstStyle/>
                    <a:p>
                      <a:r>
                        <a:rPr lang="en-US" sz="1600" dirty="0"/>
                        <a:t>- </a:t>
                      </a:r>
                      <a:r>
                        <a:rPr lang="en-US" sz="1600" dirty="0" err="1"/>
                        <a:t>Vị</a:t>
                      </a:r>
                      <a:r>
                        <a:rPr lang="en-US" sz="1600" dirty="0"/>
                        <a:t> </a:t>
                      </a:r>
                      <a:r>
                        <a:rPr lang="en-US" sz="1600" dirty="0" err="1"/>
                        <a:t>trí</a:t>
                      </a:r>
                      <a:r>
                        <a:rPr lang="en-US" sz="1600" dirty="0"/>
                        <a:t> (Lat/</a:t>
                      </a:r>
                      <a:r>
                        <a:rPr lang="en-US" sz="1600" dirty="0" err="1"/>
                        <a:t>lon</a:t>
                      </a:r>
                      <a:r>
                        <a:rPr lang="en-US" sz="1600" dirty="0"/>
                        <a:t>) </a:t>
                      </a:r>
                      <a:r>
                        <a:rPr lang="en-US" sz="1600" dirty="0" err="1"/>
                        <a:t>gắn</a:t>
                      </a:r>
                      <a:r>
                        <a:rPr lang="en-US" sz="1600" dirty="0"/>
                        <a:t> </a:t>
                      </a:r>
                      <a:r>
                        <a:rPr lang="en-US" sz="1600" dirty="0" err="1"/>
                        <a:t>với</a:t>
                      </a:r>
                      <a:r>
                        <a:rPr lang="en-US" sz="1600" dirty="0"/>
                        <a:t> </a:t>
                      </a:r>
                      <a:r>
                        <a:rPr lang="en-US" sz="1600" dirty="0" err="1"/>
                        <a:t>mốc</a:t>
                      </a:r>
                      <a:r>
                        <a:rPr lang="en-US" sz="1600" dirty="0"/>
                        <a:t> </a:t>
                      </a:r>
                      <a:r>
                        <a:rPr lang="en-US" sz="1600" dirty="0" err="1"/>
                        <a:t>thời</a:t>
                      </a:r>
                      <a:r>
                        <a:rPr lang="en-US" sz="1600" dirty="0"/>
                        <a:t> </a:t>
                      </a:r>
                      <a:r>
                        <a:rPr lang="en-US" sz="1600" dirty="0" err="1"/>
                        <a:t>gian</a:t>
                      </a:r>
                      <a:r>
                        <a:rPr lang="en-US" sz="1600" dirty="0"/>
                        <a:t>.</a:t>
                      </a:r>
                    </a:p>
                  </a:txBody>
                  <a:tcPr/>
                </a:tc>
                <a:tc>
                  <a:txBody>
                    <a:bodyPr/>
                    <a:lstStyle/>
                    <a:p>
                      <a:r>
                        <a:rPr lang="en-US" sz="1600" dirty="0"/>
                        <a:t>- </a:t>
                      </a:r>
                      <a:r>
                        <a:rPr lang="en-US" sz="1600" dirty="0" err="1"/>
                        <a:t>Giám</a:t>
                      </a:r>
                      <a:r>
                        <a:rPr lang="en-US" sz="1600" dirty="0"/>
                        <a:t> </a:t>
                      </a:r>
                      <a:r>
                        <a:rPr lang="en-US" sz="1600" dirty="0" err="1"/>
                        <a:t>sát</a:t>
                      </a:r>
                      <a:r>
                        <a:rPr lang="en-US" sz="1600" dirty="0"/>
                        <a:t> </a:t>
                      </a:r>
                      <a:r>
                        <a:rPr lang="en-US" sz="1600" dirty="0" err="1"/>
                        <a:t>hành</a:t>
                      </a:r>
                      <a:r>
                        <a:rPr lang="en-US" sz="1600" dirty="0"/>
                        <a:t> </a:t>
                      </a:r>
                      <a:r>
                        <a:rPr lang="en-US" sz="1600" dirty="0" err="1"/>
                        <a:t>trình</a:t>
                      </a:r>
                      <a:r>
                        <a:rPr lang="en-US" sz="1600" dirty="0"/>
                        <a:t> </a:t>
                      </a:r>
                      <a:r>
                        <a:rPr lang="en-US" sz="1600" dirty="0" err="1"/>
                        <a:t>của</a:t>
                      </a:r>
                      <a:r>
                        <a:rPr lang="en-US" sz="1600" dirty="0"/>
                        <a:t> </a:t>
                      </a:r>
                      <a:r>
                        <a:rPr lang="en-US" sz="1600" dirty="0" err="1"/>
                        <a:t>xe</a:t>
                      </a:r>
                      <a:r>
                        <a:rPr lang="en-US" sz="1600" dirty="0"/>
                        <a:t>. </a:t>
                      </a:r>
                      <a:r>
                        <a:rPr lang="en-US" sz="1600" dirty="0" err="1"/>
                        <a:t>Phục</a:t>
                      </a:r>
                      <a:r>
                        <a:rPr lang="en-US" sz="1600" dirty="0"/>
                        <a:t> </a:t>
                      </a:r>
                      <a:r>
                        <a:rPr lang="en-US" sz="1600" dirty="0" err="1"/>
                        <a:t>vụ</a:t>
                      </a:r>
                      <a:r>
                        <a:rPr lang="en-US" sz="1600" dirty="0"/>
                        <a:t> </a:t>
                      </a:r>
                      <a:r>
                        <a:rPr lang="en-US" sz="1600" dirty="0" err="1"/>
                        <a:t>việc</a:t>
                      </a:r>
                      <a:r>
                        <a:rPr lang="en-US" sz="1600" dirty="0"/>
                        <a:t> </a:t>
                      </a:r>
                      <a:r>
                        <a:rPr lang="en-US" sz="1600" dirty="0" err="1"/>
                        <a:t>vẽ</a:t>
                      </a:r>
                      <a:r>
                        <a:rPr lang="en-US" sz="1600" dirty="0"/>
                        <a:t> </a:t>
                      </a:r>
                      <a:r>
                        <a:rPr lang="en-US" sz="1600" dirty="0" err="1"/>
                        <a:t>quỹ</a:t>
                      </a:r>
                      <a:r>
                        <a:rPr lang="en-US" sz="1600" dirty="0"/>
                        <a:t> </a:t>
                      </a:r>
                      <a:r>
                        <a:rPr lang="en-US" sz="1600" dirty="0" err="1"/>
                        <a:t>đạo</a:t>
                      </a:r>
                      <a:r>
                        <a:rPr lang="en-US" sz="1600" dirty="0"/>
                        <a:t> di </a:t>
                      </a:r>
                      <a:r>
                        <a:rPr lang="en-US" sz="1600" dirty="0" err="1"/>
                        <a:t>chuyển</a:t>
                      </a:r>
                      <a:r>
                        <a:rPr lang="en-US" sz="1600" dirty="0"/>
                        <a:t>, </a:t>
                      </a:r>
                      <a:r>
                        <a:rPr lang="en-US" sz="1600" dirty="0" err="1"/>
                        <a:t>truy</a:t>
                      </a:r>
                      <a:r>
                        <a:rPr lang="en-US" sz="1600" dirty="0"/>
                        <a:t> </a:t>
                      </a:r>
                      <a:r>
                        <a:rPr lang="en-US" sz="1600" dirty="0" err="1"/>
                        <a:t>vết</a:t>
                      </a:r>
                      <a:r>
                        <a:rPr lang="en-US" sz="1600" dirty="0"/>
                        <a:t> </a:t>
                      </a:r>
                      <a:r>
                        <a:rPr lang="en-US" sz="1600" dirty="0" err="1"/>
                        <a:t>vị</a:t>
                      </a:r>
                      <a:r>
                        <a:rPr lang="en-US" sz="1600" dirty="0"/>
                        <a:t> </a:t>
                      </a:r>
                      <a:r>
                        <a:rPr lang="en-US" sz="1600" dirty="0" err="1"/>
                        <a:t>trí</a:t>
                      </a:r>
                      <a:r>
                        <a:rPr lang="en-US" sz="1600" dirty="0"/>
                        <a:t> </a:t>
                      </a:r>
                      <a:r>
                        <a:rPr lang="en-US" sz="1600" dirty="0" err="1"/>
                        <a:t>của</a:t>
                      </a:r>
                      <a:r>
                        <a:rPr lang="en-US" sz="1600" dirty="0"/>
                        <a:t> </a:t>
                      </a:r>
                      <a:r>
                        <a:rPr lang="en-US" sz="1600" dirty="0" err="1"/>
                        <a:t>xe</a:t>
                      </a:r>
                      <a:r>
                        <a:rPr lang="en-US" sz="1600" dirty="0"/>
                        <a:t> </a:t>
                      </a:r>
                      <a:r>
                        <a:rPr lang="en-US" sz="1600" dirty="0" err="1"/>
                        <a:t>tại</a:t>
                      </a:r>
                      <a:r>
                        <a:rPr lang="en-US" sz="1600" dirty="0"/>
                        <a:t> </a:t>
                      </a:r>
                      <a:r>
                        <a:rPr lang="en-US" sz="1600" dirty="0" err="1"/>
                        <a:t>mọi</a:t>
                      </a:r>
                      <a:r>
                        <a:rPr lang="en-US" sz="1600" dirty="0"/>
                        <a:t> </a:t>
                      </a:r>
                      <a:r>
                        <a:rPr lang="en-US" sz="1600" dirty="0" err="1"/>
                        <a:t>thời</a:t>
                      </a:r>
                      <a:r>
                        <a:rPr lang="en-US" sz="1600" dirty="0"/>
                        <a:t> </a:t>
                      </a:r>
                      <a:r>
                        <a:rPr lang="en-US" sz="1600" dirty="0" err="1"/>
                        <a:t>điểm</a:t>
                      </a:r>
                      <a:r>
                        <a:rPr lang="en-US" sz="1600" dirty="0"/>
                        <a:t>.</a:t>
                      </a:r>
                    </a:p>
                  </a:txBody>
                  <a:tcPr/>
                </a:tc>
                <a:extLst>
                  <a:ext uri="{0D108BD9-81ED-4DB2-BD59-A6C34878D82A}">
                    <a16:rowId xmlns:a16="http://schemas.microsoft.com/office/drawing/2014/main" val="4165834974"/>
                  </a:ext>
                </a:extLst>
              </a:tr>
              <a:tr h="522514">
                <a:tc>
                  <a:txBody>
                    <a:bodyPr/>
                    <a:lstStyle/>
                    <a:p>
                      <a:r>
                        <a:rPr lang="en-US" sz="1600" dirty="0"/>
                        <a:t>- </a:t>
                      </a:r>
                      <a:r>
                        <a:rPr lang="en-US" sz="1600" dirty="0" err="1"/>
                        <a:t>Tốc</a:t>
                      </a:r>
                      <a:r>
                        <a:rPr lang="en-US" sz="1600" dirty="0"/>
                        <a:t> </a:t>
                      </a:r>
                      <a:r>
                        <a:rPr lang="en-US" sz="1600" dirty="0" err="1"/>
                        <a:t>độ</a:t>
                      </a:r>
                      <a:r>
                        <a:rPr lang="en-US" sz="1600" dirty="0"/>
                        <a:t> </a:t>
                      </a:r>
                      <a:r>
                        <a:rPr lang="en-US" sz="1600" dirty="0" err="1"/>
                        <a:t>vòng</a:t>
                      </a:r>
                      <a:r>
                        <a:rPr lang="en-US" sz="1600" dirty="0"/>
                        <a:t> </a:t>
                      </a:r>
                      <a:r>
                        <a:rPr lang="en-US" sz="1600" dirty="0" err="1"/>
                        <a:t>tua</a:t>
                      </a:r>
                      <a:endParaRPr lang="en-US" sz="1600" dirty="0"/>
                    </a:p>
                  </a:txBody>
                  <a:tcPr/>
                </a:tc>
                <a:tc>
                  <a:txBody>
                    <a:bodyPr/>
                    <a:lstStyle/>
                    <a:p>
                      <a:r>
                        <a:rPr lang="en-US" sz="1600" dirty="0"/>
                        <a:t>- Theo </a:t>
                      </a:r>
                      <a:r>
                        <a:rPr lang="en-US" sz="1600" dirty="0" err="1"/>
                        <a:t>dõi</a:t>
                      </a:r>
                      <a:r>
                        <a:rPr lang="en-US" sz="1600" dirty="0"/>
                        <a:t> </a:t>
                      </a:r>
                      <a:r>
                        <a:rPr lang="en-US" sz="1600" dirty="0" err="1"/>
                        <a:t>tốc</a:t>
                      </a:r>
                      <a:r>
                        <a:rPr lang="en-US" sz="1600" dirty="0"/>
                        <a:t> </a:t>
                      </a:r>
                      <a:r>
                        <a:rPr lang="en-US" sz="1600" dirty="0" err="1"/>
                        <a:t>độ</a:t>
                      </a:r>
                      <a:r>
                        <a:rPr lang="en-US" sz="1600" dirty="0"/>
                        <a:t> di </a:t>
                      </a:r>
                      <a:r>
                        <a:rPr lang="en-US" sz="1600" dirty="0" err="1"/>
                        <a:t>chuyển</a:t>
                      </a:r>
                      <a:r>
                        <a:rPr lang="en-US" sz="1600" dirty="0"/>
                        <a:t>, </a:t>
                      </a:r>
                      <a:r>
                        <a:rPr lang="en-US" sz="1600" dirty="0" err="1"/>
                        <a:t>tính</a:t>
                      </a:r>
                      <a:r>
                        <a:rPr lang="en-US" sz="1600" dirty="0"/>
                        <a:t> </a:t>
                      </a:r>
                      <a:r>
                        <a:rPr lang="en-US" sz="1600" dirty="0" err="1"/>
                        <a:t>toán</a:t>
                      </a:r>
                      <a:r>
                        <a:rPr lang="en-US" sz="1600" dirty="0"/>
                        <a:t> </a:t>
                      </a:r>
                      <a:r>
                        <a:rPr lang="en-US" sz="1600" dirty="0" err="1"/>
                        <a:t>quãng</a:t>
                      </a:r>
                      <a:r>
                        <a:rPr lang="en-US" sz="1600" dirty="0"/>
                        <a:t> </a:t>
                      </a:r>
                      <a:r>
                        <a:rPr lang="en-US" sz="1600" dirty="0" err="1"/>
                        <a:t>đường</a:t>
                      </a:r>
                      <a:r>
                        <a:rPr lang="en-US" sz="1600" dirty="0"/>
                        <a:t> di </a:t>
                      </a:r>
                      <a:r>
                        <a:rPr lang="en-US" sz="1600" dirty="0" err="1"/>
                        <a:t>chuyển</a:t>
                      </a:r>
                      <a:endParaRPr lang="en-US" sz="1600" dirty="0"/>
                    </a:p>
                  </a:txBody>
                  <a:tcPr/>
                </a:tc>
                <a:extLst>
                  <a:ext uri="{0D108BD9-81ED-4DB2-BD59-A6C34878D82A}">
                    <a16:rowId xmlns:a16="http://schemas.microsoft.com/office/drawing/2014/main" val="1605212551"/>
                  </a:ext>
                </a:extLst>
              </a:tr>
              <a:tr h="522514">
                <a:tc>
                  <a:txBody>
                    <a:bodyPr/>
                    <a:lstStyle/>
                    <a:p>
                      <a:r>
                        <a:rPr lang="en-US" sz="1600" dirty="0"/>
                        <a:t>- ID </a:t>
                      </a:r>
                      <a:r>
                        <a:rPr lang="en-US" sz="1600" dirty="0" err="1"/>
                        <a:t>của</a:t>
                      </a:r>
                      <a:r>
                        <a:rPr lang="en-US" sz="1600" dirty="0"/>
                        <a:t> </a:t>
                      </a:r>
                      <a:r>
                        <a:rPr lang="en-US" sz="1600" dirty="0" err="1"/>
                        <a:t>lái</a:t>
                      </a:r>
                      <a:r>
                        <a:rPr lang="en-US" sz="1600" dirty="0"/>
                        <a:t> </a:t>
                      </a:r>
                      <a:r>
                        <a:rPr lang="en-US" sz="1600" dirty="0" err="1"/>
                        <a:t>xe</a:t>
                      </a:r>
                      <a:r>
                        <a:rPr lang="en-US" sz="1600" dirty="0"/>
                        <a:t>.</a:t>
                      </a:r>
                    </a:p>
                  </a:txBody>
                  <a:tcPr/>
                </a:tc>
                <a:tc>
                  <a:txBody>
                    <a:bodyPr/>
                    <a:lstStyle/>
                    <a:p>
                      <a:pPr marL="0" indent="0">
                        <a:buFontTx/>
                        <a:buNone/>
                      </a:pPr>
                      <a:r>
                        <a:rPr lang="en-US" sz="1600" dirty="0"/>
                        <a:t>- </a:t>
                      </a:r>
                      <a:r>
                        <a:rPr lang="en-US" sz="1600" dirty="0" err="1"/>
                        <a:t>Giám</a:t>
                      </a:r>
                      <a:r>
                        <a:rPr lang="en-US" sz="1600" dirty="0"/>
                        <a:t> </a:t>
                      </a:r>
                      <a:r>
                        <a:rPr lang="en-US" sz="1600" dirty="0" err="1"/>
                        <a:t>sát</a:t>
                      </a:r>
                      <a:r>
                        <a:rPr lang="en-US" sz="1600" dirty="0"/>
                        <a:t> </a:t>
                      </a:r>
                      <a:r>
                        <a:rPr lang="en-US" sz="1600" dirty="0" err="1"/>
                        <a:t>người</a:t>
                      </a:r>
                      <a:r>
                        <a:rPr lang="en-US" sz="1600" dirty="0"/>
                        <a:t> </a:t>
                      </a:r>
                      <a:r>
                        <a:rPr lang="en-US" sz="1600" dirty="0" err="1"/>
                        <a:t>đang</a:t>
                      </a:r>
                      <a:r>
                        <a:rPr lang="en-US" sz="1600" dirty="0"/>
                        <a:t> </a:t>
                      </a:r>
                      <a:r>
                        <a:rPr lang="en-US" sz="1600" dirty="0" err="1"/>
                        <a:t>vận</a:t>
                      </a:r>
                      <a:r>
                        <a:rPr lang="en-US" sz="1600" dirty="0"/>
                        <a:t> </a:t>
                      </a:r>
                      <a:r>
                        <a:rPr lang="en-US" sz="1600" dirty="0" err="1"/>
                        <a:t>hành</a:t>
                      </a:r>
                      <a:r>
                        <a:rPr lang="en-US" sz="1600" dirty="0"/>
                        <a:t> </a:t>
                      </a:r>
                      <a:r>
                        <a:rPr lang="en-US" sz="1600" dirty="0" err="1"/>
                        <a:t>xe</a:t>
                      </a:r>
                      <a:r>
                        <a:rPr lang="en-US" sz="1600" dirty="0"/>
                        <a:t>.</a:t>
                      </a:r>
                    </a:p>
                  </a:txBody>
                  <a:tcPr/>
                </a:tc>
                <a:extLst>
                  <a:ext uri="{0D108BD9-81ED-4DB2-BD59-A6C34878D82A}">
                    <a16:rowId xmlns:a16="http://schemas.microsoft.com/office/drawing/2014/main" val="2896867008"/>
                  </a:ext>
                </a:extLst>
              </a:tr>
              <a:tr h="522514">
                <a:tc>
                  <a:txBody>
                    <a:bodyPr/>
                    <a:lstStyle/>
                    <a:p>
                      <a:r>
                        <a:rPr lang="en-US" sz="1600" dirty="0"/>
                        <a:t>- </a:t>
                      </a:r>
                      <a:r>
                        <a:rPr lang="en-US" sz="1600" dirty="0" err="1"/>
                        <a:t>Thời</a:t>
                      </a:r>
                      <a:r>
                        <a:rPr lang="en-US" sz="1600" dirty="0"/>
                        <a:t> </a:t>
                      </a:r>
                      <a:r>
                        <a:rPr lang="en-US" sz="1600" dirty="0" err="1"/>
                        <a:t>gian</a:t>
                      </a:r>
                      <a:r>
                        <a:rPr lang="en-US" sz="1600" dirty="0"/>
                        <a:t> </a:t>
                      </a:r>
                      <a:r>
                        <a:rPr lang="en-US" sz="1600" dirty="0" err="1"/>
                        <a:t>khởi</a:t>
                      </a:r>
                      <a:r>
                        <a:rPr lang="en-US" sz="1600" dirty="0"/>
                        <a:t> </a:t>
                      </a:r>
                      <a:r>
                        <a:rPr lang="en-US" sz="1600" dirty="0" err="1"/>
                        <a:t>động</a:t>
                      </a:r>
                      <a:r>
                        <a:rPr lang="en-US" sz="1600" dirty="0"/>
                        <a:t>, </a:t>
                      </a:r>
                      <a:r>
                        <a:rPr lang="en-US" sz="1600" dirty="0" err="1"/>
                        <a:t>kết</a:t>
                      </a:r>
                      <a:r>
                        <a:rPr lang="en-US" sz="1600" dirty="0"/>
                        <a:t> </a:t>
                      </a:r>
                      <a:r>
                        <a:rPr lang="en-US" sz="1600" dirty="0" err="1"/>
                        <a:t>thúc</a:t>
                      </a:r>
                      <a:r>
                        <a:rPr lang="en-US" sz="1600" dirty="0"/>
                        <a:t> </a:t>
                      </a:r>
                      <a:r>
                        <a:rPr lang="en-US" sz="1600" dirty="0" err="1"/>
                        <a:t>phiên</a:t>
                      </a:r>
                      <a:r>
                        <a:rPr lang="en-US" sz="1600" dirty="0"/>
                        <a:t> </a:t>
                      </a:r>
                      <a:r>
                        <a:rPr lang="en-US" sz="1600" dirty="0" err="1"/>
                        <a:t>làm</a:t>
                      </a:r>
                      <a:r>
                        <a:rPr lang="en-US" sz="1600" dirty="0"/>
                        <a:t> </a:t>
                      </a:r>
                      <a:r>
                        <a:rPr lang="en-US" sz="1600" dirty="0" err="1"/>
                        <a:t>việc</a:t>
                      </a:r>
                      <a:endParaRPr lang="en-US" sz="1600" dirty="0"/>
                    </a:p>
                  </a:txBody>
                  <a:tcPr/>
                </a:tc>
                <a:tc>
                  <a:txBody>
                    <a:bodyPr/>
                    <a:lstStyle/>
                    <a:p>
                      <a:pPr marL="0" indent="0">
                        <a:buFontTx/>
                        <a:buNone/>
                      </a:pPr>
                      <a:r>
                        <a:rPr lang="en-US" sz="1600" dirty="0"/>
                        <a:t>- </a:t>
                      </a:r>
                      <a:r>
                        <a:rPr lang="en-US" sz="1600" dirty="0" err="1"/>
                        <a:t>Quản</a:t>
                      </a:r>
                      <a:r>
                        <a:rPr lang="en-US" sz="1600" dirty="0"/>
                        <a:t> </a:t>
                      </a:r>
                      <a:r>
                        <a:rPr lang="en-US" sz="1600" dirty="0" err="1"/>
                        <a:t>lí</a:t>
                      </a:r>
                      <a:r>
                        <a:rPr lang="en-US" sz="1600" dirty="0"/>
                        <a:t> </a:t>
                      </a:r>
                      <a:r>
                        <a:rPr lang="en-US" sz="1600" dirty="0" err="1"/>
                        <a:t>phiên</a:t>
                      </a:r>
                      <a:r>
                        <a:rPr lang="en-US" sz="1600" dirty="0"/>
                        <a:t> </a:t>
                      </a:r>
                      <a:r>
                        <a:rPr lang="en-US" sz="1600" dirty="0" err="1"/>
                        <a:t>làm</a:t>
                      </a:r>
                      <a:r>
                        <a:rPr lang="en-US" sz="1600" dirty="0"/>
                        <a:t> </a:t>
                      </a:r>
                      <a:r>
                        <a:rPr lang="en-US" sz="1600" dirty="0" err="1"/>
                        <a:t>việc</a:t>
                      </a:r>
                      <a:r>
                        <a:rPr lang="en-US" sz="1600" dirty="0"/>
                        <a:t> ( </a:t>
                      </a:r>
                      <a:r>
                        <a:rPr lang="en-US" sz="1600" dirty="0" err="1"/>
                        <a:t>Cần</a:t>
                      </a:r>
                      <a:r>
                        <a:rPr lang="en-US" sz="1600" dirty="0"/>
                        <a:t> </a:t>
                      </a:r>
                      <a:r>
                        <a:rPr lang="en-US" sz="1600" dirty="0" err="1"/>
                        <a:t>phải</a:t>
                      </a:r>
                      <a:r>
                        <a:rPr lang="en-US" sz="1600" dirty="0"/>
                        <a:t> </a:t>
                      </a:r>
                      <a:r>
                        <a:rPr lang="en-US" sz="1600" dirty="0" err="1"/>
                        <a:t>trao</a:t>
                      </a:r>
                      <a:r>
                        <a:rPr lang="en-US" sz="1600" dirty="0"/>
                        <a:t> </a:t>
                      </a:r>
                      <a:r>
                        <a:rPr lang="en-US" sz="1600" dirty="0" err="1"/>
                        <a:t>đổi</a:t>
                      </a:r>
                      <a:r>
                        <a:rPr lang="en-US" sz="1600" dirty="0"/>
                        <a:t> </a:t>
                      </a:r>
                      <a:r>
                        <a:rPr lang="en-US" sz="1600" dirty="0" err="1"/>
                        <a:t>thêm</a:t>
                      </a:r>
                      <a:r>
                        <a:rPr lang="en-US" sz="1600" dirty="0"/>
                        <a:t>).</a:t>
                      </a:r>
                    </a:p>
                  </a:txBody>
                  <a:tcPr/>
                </a:tc>
                <a:extLst>
                  <a:ext uri="{0D108BD9-81ED-4DB2-BD59-A6C34878D82A}">
                    <a16:rowId xmlns:a16="http://schemas.microsoft.com/office/drawing/2014/main" val="2651133330"/>
                  </a:ext>
                </a:extLst>
              </a:tr>
              <a:tr h="522514">
                <a:tc>
                  <a:txBody>
                    <a:bodyPr/>
                    <a:lstStyle/>
                    <a:p>
                      <a:r>
                        <a:rPr lang="en-US" sz="1600" dirty="0"/>
                        <a:t>- ID </a:t>
                      </a:r>
                      <a:r>
                        <a:rPr lang="en-US" sz="1600" dirty="0" err="1"/>
                        <a:t>của</a:t>
                      </a:r>
                      <a:r>
                        <a:rPr lang="en-US" sz="1600" dirty="0"/>
                        <a:t> </a:t>
                      </a:r>
                      <a:r>
                        <a:rPr lang="en-US" sz="1600" dirty="0" err="1"/>
                        <a:t>thiết</a:t>
                      </a:r>
                      <a:r>
                        <a:rPr lang="en-US" sz="1600" dirty="0"/>
                        <a:t> </a:t>
                      </a:r>
                      <a:r>
                        <a:rPr lang="en-US" sz="1600" dirty="0" err="1"/>
                        <a:t>bị</a:t>
                      </a:r>
                      <a:endParaRPr lang="en-US" sz="1600" dirty="0"/>
                    </a:p>
                  </a:txBody>
                  <a:tcPr/>
                </a:tc>
                <a:tc>
                  <a:txBody>
                    <a:bodyPr/>
                    <a:lstStyle/>
                    <a:p>
                      <a:pPr marL="0" indent="0">
                        <a:buFontTx/>
                        <a:buNone/>
                      </a:pPr>
                      <a:r>
                        <a:rPr lang="en-US" sz="1600" dirty="0"/>
                        <a:t>- </a:t>
                      </a:r>
                      <a:r>
                        <a:rPr lang="en-US" sz="1600" dirty="0" err="1"/>
                        <a:t>Quản</a:t>
                      </a:r>
                      <a:r>
                        <a:rPr lang="en-US" sz="1600" dirty="0"/>
                        <a:t> </a:t>
                      </a:r>
                      <a:r>
                        <a:rPr lang="en-US" sz="1600" dirty="0" err="1"/>
                        <a:t>lí</a:t>
                      </a:r>
                      <a:r>
                        <a:rPr lang="en-US" sz="1600" dirty="0"/>
                        <a:t> </a:t>
                      </a:r>
                      <a:r>
                        <a:rPr lang="en-US" sz="1600" dirty="0" err="1"/>
                        <a:t>xe</a:t>
                      </a:r>
                      <a:r>
                        <a:rPr lang="en-US" sz="1600" dirty="0"/>
                        <a:t>.</a:t>
                      </a:r>
                    </a:p>
                  </a:txBody>
                  <a:tcPr/>
                </a:tc>
                <a:extLst>
                  <a:ext uri="{0D108BD9-81ED-4DB2-BD59-A6C34878D82A}">
                    <a16:rowId xmlns:a16="http://schemas.microsoft.com/office/drawing/2014/main" val="802848301"/>
                  </a:ext>
                </a:extLst>
              </a:tr>
            </a:tbl>
          </a:graphicData>
        </a:graphic>
      </p:graphicFrame>
    </p:spTree>
    <p:extLst>
      <p:ext uri="{BB962C8B-B14F-4D97-AF65-F5344CB8AC3E}">
        <p14:creationId xmlns:p14="http://schemas.microsoft.com/office/powerpoint/2010/main" val="38679267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1">
            <a:extLst>
              <a:ext uri="{FF2B5EF4-FFF2-40B4-BE49-F238E27FC236}">
                <a16:creationId xmlns:a16="http://schemas.microsoft.com/office/drawing/2014/main" id="{4200AD20-EB58-4B8D-840E-5A54DDDE64BC}"/>
              </a:ext>
            </a:extLst>
          </p:cNvPr>
          <p:cNvSpPr/>
          <p:nvPr/>
        </p:nvSpPr>
        <p:spPr bwMode="gray">
          <a:xfrm>
            <a:off x="1415845" y="172083"/>
            <a:ext cx="6356556" cy="46166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 HỆ THỐNG</a:t>
            </a:r>
          </a:p>
        </p:txBody>
      </p:sp>
      <p:sp>
        <p:nvSpPr>
          <p:cNvPr id="8" name="Oval 7">
            <a:extLst>
              <a:ext uri="{FF2B5EF4-FFF2-40B4-BE49-F238E27FC236}">
                <a16:creationId xmlns:a16="http://schemas.microsoft.com/office/drawing/2014/main" id="{FDC15BBE-3AEE-48C0-AEAA-FC941D8B29F0}"/>
              </a:ext>
            </a:extLst>
          </p:cNvPr>
          <p:cNvSpPr/>
          <p:nvPr/>
        </p:nvSpPr>
        <p:spPr bwMode="gray">
          <a:xfrm>
            <a:off x="7541816" y="234676"/>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11" name="TextBox 10">
            <a:extLst>
              <a:ext uri="{FF2B5EF4-FFF2-40B4-BE49-F238E27FC236}">
                <a16:creationId xmlns:a16="http://schemas.microsoft.com/office/drawing/2014/main" id="{78A436BA-5EB4-4B25-84C2-677099F22D91}"/>
              </a:ext>
            </a:extLst>
          </p:cNvPr>
          <p:cNvSpPr txBox="1"/>
          <p:nvPr/>
        </p:nvSpPr>
        <p:spPr>
          <a:xfrm>
            <a:off x="1355034" y="695988"/>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Thiết kế mạch nguyên lý tổng thể thiết bị</a:t>
            </a:r>
          </a:p>
        </p:txBody>
      </p:sp>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13</a:t>
            </a:fld>
            <a:endParaRPr lang="en-US" b="1">
              <a:solidFill>
                <a:schemeClr val="tx1"/>
              </a:solidFill>
            </a:endParaRPr>
          </a:p>
        </p:txBody>
      </p:sp>
      <p:pic>
        <p:nvPicPr>
          <p:cNvPr id="9" name="Hình ảnh 5">
            <a:extLst>
              <a:ext uri="{FF2B5EF4-FFF2-40B4-BE49-F238E27FC236}">
                <a16:creationId xmlns:a16="http://schemas.microsoft.com/office/drawing/2014/main" id="{85BED7B1-9E76-4182-AA8C-25BDCD06A0A0}"/>
              </a:ext>
            </a:extLst>
          </p:cNvPr>
          <p:cNvPicPr/>
          <p:nvPr/>
        </p:nvPicPr>
        <p:blipFill>
          <a:blip r:embed="rId3"/>
          <a:stretch>
            <a:fillRect/>
          </a:stretch>
        </p:blipFill>
        <p:spPr>
          <a:xfrm>
            <a:off x="76200" y="1281367"/>
            <a:ext cx="8954133" cy="5128516"/>
          </a:xfrm>
          <a:prstGeom prst="rect">
            <a:avLst/>
          </a:prstGeom>
        </p:spPr>
      </p:pic>
    </p:spTree>
    <p:extLst>
      <p:ext uri="{BB962C8B-B14F-4D97-AF65-F5344CB8AC3E}">
        <p14:creationId xmlns:p14="http://schemas.microsoft.com/office/powerpoint/2010/main" val="20971118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1">
            <a:extLst>
              <a:ext uri="{FF2B5EF4-FFF2-40B4-BE49-F238E27FC236}">
                <a16:creationId xmlns:a16="http://schemas.microsoft.com/office/drawing/2014/main" id="{4200AD20-EB58-4B8D-840E-5A54DDDE64BC}"/>
              </a:ext>
            </a:extLst>
          </p:cNvPr>
          <p:cNvSpPr/>
          <p:nvPr/>
        </p:nvSpPr>
        <p:spPr bwMode="gray">
          <a:xfrm>
            <a:off x="1415845" y="172083"/>
            <a:ext cx="6356556" cy="46166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 HỆ THỐNG</a:t>
            </a:r>
          </a:p>
        </p:txBody>
      </p:sp>
      <p:sp>
        <p:nvSpPr>
          <p:cNvPr id="8" name="Oval 7">
            <a:extLst>
              <a:ext uri="{FF2B5EF4-FFF2-40B4-BE49-F238E27FC236}">
                <a16:creationId xmlns:a16="http://schemas.microsoft.com/office/drawing/2014/main" id="{FDC15BBE-3AEE-48C0-AEAA-FC941D8B29F0}"/>
              </a:ext>
            </a:extLst>
          </p:cNvPr>
          <p:cNvSpPr/>
          <p:nvPr/>
        </p:nvSpPr>
        <p:spPr bwMode="gray">
          <a:xfrm>
            <a:off x="7541816" y="234676"/>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11" name="TextBox 10">
            <a:extLst>
              <a:ext uri="{FF2B5EF4-FFF2-40B4-BE49-F238E27FC236}">
                <a16:creationId xmlns:a16="http://schemas.microsoft.com/office/drawing/2014/main" id="{78A436BA-5EB4-4B25-84C2-677099F22D91}"/>
              </a:ext>
            </a:extLst>
          </p:cNvPr>
          <p:cNvSpPr txBox="1"/>
          <p:nvPr/>
        </p:nvSpPr>
        <p:spPr>
          <a:xfrm>
            <a:off x="1355034" y="695988"/>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Thiết kế khối nguồn cho Module SIM</a:t>
            </a:r>
          </a:p>
        </p:txBody>
      </p:sp>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14</a:t>
            </a:fld>
            <a:endParaRPr lang="en-US" b="1">
              <a:solidFill>
                <a:schemeClr val="tx1"/>
              </a:solidFill>
            </a:endParaRPr>
          </a:p>
        </p:txBody>
      </p:sp>
      <p:pic>
        <p:nvPicPr>
          <p:cNvPr id="12" name="Hình ảnh 8">
            <a:extLst>
              <a:ext uri="{FF2B5EF4-FFF2-40B4-BE49-F238E27FC236}">
                <a16:creationId xmlns:a16="http://schemas.microsoft.com/office/drawing/2014/main" id="{F0D05F5E-6848-4478-AA8F-A2319D569082}"/>
              </a:ext>
            </a:extLst>
          </p:cNvPr>
          <p:cNvPicPr/>
          <p:nvPr/>
        </p:nvPicPr>
        <p:blipFill>
          <a:blip r:embed="rId3"/>
          <a:stretch>
            <a:fillRect/>
          </a:stretch>
        </p:blipFill>
        <p:spPr>
          <a:xfrm>
            <a:off x="2988597" y="1271481"/>
            <a:ext cx="6041736" cy="1245554"/>
          </a:xfrm>
          <a:prstGeom prst="rect">
            <a:avLst/>
          </a:prstGeom>
        </p:spPr>
      </p:pic>
      <p:pic>
        <p:nvPicPr>
          <p:cNvPr id="13" name="Hình ảnh 14">
            <a:extLst>
              <a:ext uri="{FF2B5EF4-FFF2-40B4-BE49-F238E27FC236}">
                <a16:creationId xmlns:a16="http://schemas.microsoft.com/office/drawing/2014/main" id="{90A8702C-F86F-4ABD-B1E2-D90E6921FCEA}"/>
              </a:ext>
            </a:extLst>
          </p:cNvPr>
          <p:cNvPicPr/>
          <p:nvPr/>
        </p:nvPicPr>
        <p:blipFill>
          <a:blip r:embed="rId4"/>
          <a:stretch>
            <a:fillRect/>
          </a:stretch>
        </p:blipFill>
        <p:spPr>
          <a:xfrm>
            <a:off x="2979070" y="3094965"/>
            <a:ext cx="6041738" cy="2857972"/>
          </a:xfrm>
          <a:prstGeom prst="rect">
            <a:avLst/>
          </a:prstGeom>
        </p:spPr>
      </p:pic>
      <p:sp>
        <p:nvSpPr>
          <p:cNvPr id="2" name="TextBox 1">
            <a:extLst>
              <a:ext uri="{FF2B5EF4-FFF2-40B4-BE49-F238E27FC236}">
                <a16:creationId xmlns:a16="http://schemas.microsoft.com/office/drawing/2014/main" id="{2958614E-5D70-46C0-9EAE-A95EC280C859}"/>
              </a:ext>
            </a:extLst>
          </p:cNvPr>
          <p:cNvSpPr txBox="1"/>
          <p:nvPr/>
        </p:nvSpPr>
        <p:spPr>
          <a:xfrm>
            <a:off x="685800" y="2844364"/>
            <a:ext cx="2607595" cy="830997"/>
          </a:xfrm>
          <a:prstGeom prst="rect">
            <a:avLst/>
          </a:prstGeom>
          <a:noFill/>
        </p:spPr>
        <p:txBody>
          <a:bodyPr wrap="square" rtlCol="0">
            <a:spAutoFit/>
          </a:bodyPr>
          <a:lstStyle/>
          <a:p>
            <a:pPr marL="285750" indent="-285750">
              <a:buFont typeface="Wingdings" panose="05000000000000000000" pitchFamily="2" charset="2"/>
              <a:buChar char="Ø"/>
            </a:pPr>
            <a:r>
              <a:rPr lang="en-US" sz="1600" dirty="0">
                <a:latin typeface="Arial" panose="020B0604020202020204" pitchFamily="34" charset="0"/>
                <a:cs typeface="Arial" panose="020B0604020202020204" pitchFamily="34" charset="0"/>
              </a:rPr>
              <a:t>VIN = 12-24VDC</a:t>
            </a:r>
          </a:p>
          <a:p>
            <a:pPr marL="285750" indent="-285750">
              <a:buFont typeface="Wingdings" panose="05000000000000000000" pitchFamily="2" charset="2"/>
              <a:buChar char="Ø"/>
            </a:pPr>
            <a:r>
              <a:rPr lang="en-US" sz="1600" dirty="0">
                <a:latin typeface="Arial" panose="020B0604020202020204" pitchFamily="34" charset="0"/>
                <a:cs typeface="Arial" panose="020B0604020202020204" pitchFamily="34" charset="0"/>
              </a:rPr>
              <a:t>VOUT = </a:t>
            </a:r>
            <a:r>
              <a:rPr lang="vi-VN" sz="1600" dirty="0">
                <a:effectLst/>
                <a:latin typeface="Arial" panose="020B0604020202020204" pitchFamily="34" charset="0"/>
                <a:ea typeface="Calibri" panose="020F0502020204030204" pitchFamily="34" charset="0"/>
                <a:cs typeface="Arial" panose="020B0604020202020204" pitchFamily="34" charset="0"/>
              </a:rPr>
              <a:t>4.1 ± 0.1V</a:t>
            </a:r>
            <a:endParaRPr lang="en-US" sz="1600" dirty="0">
              <a:effectLst/>
              <a:latin typeface="Arial" panose="020B0604020202020204" pitchFamily="34" charset="0"/>
              <a:ea typeface="Calibri" panose="020F0502020204030204" pitchFamily="34" charset="0"/>
              <a:cs typeface="Arial" panose="020B0604020202020204" pitchFamily="34" charset="0"/>
            </a:endParaRPr>
          </a:p>
          <a:p>
            <a:pPr marL="285750" indent="-285750">
              <a:buFont typeface="Wingdings" panose="05000000000000000000" pitchFamily="2" charset="2"/>
              <a:buChar char="Ø"/>
            </a:pPr>
            <a:r>
              <a:rPr lang="en-US" sz="1600" dirty="0">
                <a:latin typeface="Arial" panose="020B0604020202020204" pitchFamily="34" charset="0"/>
                <a:cs typeface="Arial" panose="020B0604020202020204" pitchFamily="34" charset="0"/>
              </a:rPr>
              <a:t>IOUT(Max) = 3A</a:t>
            </a:r>
          </a:p>
        </p:txBody>
      </p:sp>
      <p:sp>
        <p:nvSpPr>
          <p:cNvPr id="3" name="Rectangle: Rounded Corners 2">
            <a:extLst>
              <a:ext uri="{FF2B5EF4-FFF2-40B4-BE49-F238E27FC236}">
                <a16:creationId xmlns:a16="http://schemas.microsoft.com/office/drawing/2014/main" id="{BAF605C2-2A94-46D7-A5A4-1FEA2E1CC7DE}"/>
              </a:ext>
            </a:extLst>
          </p:cNvPr>
          <p:cNvSpPr/>
          <p:nvPr/>
        </p:nvSpPr>
        <p:spPr>
          <a:xfrm>
            <a:off x="609600" y="2637086"/>
            <a:ext cx="2378995" cy="117291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row: Chevron 13">
            <a:extLst>
              <a:ext uri="{FF2B5EF4-FFF2-40B4-BE49-F238E27FC236}">
                <a16:creationId xmlns:a16="http://schemas.microsoft.com/office/drawing/2014/main" id="{8AA13A6E-5F58-4A02-9422-A7484CD73648}"/>
              </a:ext>
            </a:extLst>
          </p:cNvPr>
          <p:cNvSpPr/>
          <p:nvPr/>
        </p:nvSpPr>
        <p:spPr>
          <a:xfrm>
            <a:off x="4581525" y="2587318"/>
            <a:ext cx="3227706"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603C6C62-42C9-47E7-90B3-DF7B6441784E}"/>
              </a:ext>
            </a:extLst>
          </p:cNvPr>
          <p:cNvSpPr txBox="1"/>
          <p:nvPr/>
        </p:nvSpPr>
        <p:spPr>
          <a:xfrm>
            <a:off x="4807799" y="2637086"/>
            <a:ext cx="3195182" cy="369332"/>
          </a:xfrm>
          <a:prstGeom prst="rect">
            <a:avLst/>
          </a:prstGeom>
          <a:noFill/>
        </p:spPr>
        <p:txBody>
          <a:bodyPr wrap="square" rtlCol="0">
            <a:spAutoFit/>
          </a:bodyPr>
          <a:lstStyle/>
          <a:p>
            <a:r>
              <a:rPr lang="en-US" dirty="0"/>
              <a:t>Lọc và bảo vệ điện áp đầu vào</a:t>
            </a:r>
          </a:p>
        </p:txBody>
      </p:sp>
      <p:cxnSp>
        <p:nvCxnSpPr>
          <p:cNvPr id="18" name="Connector: Elbow 17">
            <a:extLst>
              <a:ext uri="{FF2B5EF4-FFF2-40B4-BE49-F238E27FC236}">
                <a16:creationId xmlns:a16="http://schemas.microsoft.com/office/drawing/2014/main" id="{6B56BDB8-8FD5-4748-B105-EEF7913CCDB8}"/>
              </a:ext>
            </a:extLst>
          </p:cNvPr>
          <p:cNvCxnSpPr/>
          <p:nvPr/>
        </p:nvCxnSpPr>
        <p:spPr>
          <a:xfrm>
            <a:off x="3775849" y="2608640"/>
            <a:ext cx="838200" cy="207278"/>
          </a:xfrm>
          <a:prstGeom prst="bentConnector3">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Arrow: Chevron 19">
            <a:extLst>
              <a:ext uri="{FF2B5EF4-FFF2-40B4-BE49-F238E27FC236}">
                <a16:creationId xmlns:a16="http://schemas.microsoft.com/office/drawing/2014/main" id="{199938C9-2EC4-4C56-B2E6-F76C6EB38833}"/>
              </a:ext>
            </a:extLst>
          </p:cNvPr>
          <p:cNvSpPr/>
          <p:nvPr/>
        </p:nvSpPr>
        <p:spPr>
          <a:xfrm>
            <a:off x="4705350" y="5969104"/>
            <a:ext cx="3227706"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TextBox 20">
            <a:extLst>
              <a:ext uri="{FF2B5EF4-FFF2-40B4-BE49-F238E27FC236}">
                <a16:creationId xmlns:a16="http://schemas.microsoft.com/office/drawing/2014/main" id="{BC3CC560-A5A6-4ADD-9D5C-5F6FF1C8D51D}"/>
              </a:ext>
            </a:extLst>
          </p:cNvPr>
          <p:cNvSpPr txBox="1"/>
          <p:nvPr/>
        </p:nvSpPr>
        <p:spPr>
          <a:xfrm>
            <a:off x="4931624" y="6018872"/>
            <a:ext cx="3195182" cy="369332"/>
          </a:xfrm>
          <a:prstGeom prst="rect">
            <a:avLst/>
          </a:prstGeom>
          <a:noFill/>
        </p:spPr>
        <p:txBody>
          <a:bodyPr wrap="square" rtlCol="0">
            <a:spAutoFit/>
          </a:bodyPr>
          <a:lstStyle/>
          <a:p>
            <a:r>
              <a:rPr lang="en-US" dirty="0"/>
              <a:t>Mạch Buck 4.1V cho SIM</a:t>
            </a:r>
          </a:p>
        </p:txBody>
      </p:sp>
      <p:cxnSp>
        <p:nvCxnSpPr>
          <p:cNvPr id="22" name="Connector: Elbow 21">
            <a:extLst>
              <a:ext uri="{FF2B5EF4-FFF2-40B4-BE49-F238E27FC236}">
                <a16:creationId xmlns:a16="http://schemas.microsoft.com/office/drawing/2014/main" id="{E93EB1F7-932A-48D8-86D9-423394E020A1}"/>
              </a:ext>
            </a:extLst>
          </p:cNvPr>
          <p:cNvCxnSpPr/>
          <p:nvPr/>
        </p:nvCxnSpPr>
        <p:spPr>
          <a:xfrm>
            <a:off x="3911526" y="6003384"/>
            <a:ext cx="838200" cy="207278"/>
          </a:xfrm>
          <a:prstGeom prst="bentConnector3">
            <a:avLst/>
          </a:prstGeom>
          <a:ln w="635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4429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1">
            <a:extLst>
              <a:ext uri="{FF2B5EF4-FFF2-40B4-BE49-F238E27FC236}">
                <a16:creationId xmlns:a16="http://schemas.microsoft.com/office/drawing/2014/main" id="{4200AD20-EB58-4B8D-840E-5A54DDDE64BC}"/>
              </a:ext>
            </a:extLst>
          </p:cNvPr>
          <p:cNvSpPr/>
          <p:nvPr/>
        </p:nvSpPr>
        <p:spPr bwMode="gray">
          <a:xfrm>
            <a:off x="1415845" y="172083"/>
            <a:ext cx="6356556" cy="46166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 HỆ THỐNG</a:t>
            </a:r>
          </a:p>
        </p:txBody>
      </p:sp>
      <p:sp>
        <p:nvSpPr>
          <p:cNvPr id="8" name="Oval 7">
            <a:extLst>
              <a:ext uri="{FF2B5EF4-FFF2-40B4-BE49-F238E27FC236}">
                <a16:creationId xmlns:a16="http://schemas.microsoft.com/office/drawing/2014/main" id="{FDC15BBE-3AEE-48C0-AEAA-FC941D8B29F0}"/>
              </a:ext>
            </a:extLst>
          </p:cNvPr>
          <p:cNvSpPr/>
          <p:nvPr/>
        </p:nvSpPr>
        <p:spPr bwMode="gray">
          <a:xfrm>
            <a:off x="7541816" y="234676"/>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11" name="TextBox 10">
            <a:extLst>
              <a:ext uri="{FF2B5EF4-FFF2-40B4-BE49-F238E27FC236}">
                <a16:creationId xmlns:a16="http://schemas.microsoft.com/office/drawing/2014/main" id="{78A436BA-5EB4-4B25-84C2-677099F22D91}"/>
              </a:ext>
            </a:extLst>
          </p:cNvPr>
          <p:cNvSpPr txBox="1"/>
          <p:nvPr/>
        </p:nvSpPr>
        <p:spPr>
          <a:xfrm>
            <a:off x="1355034" y="695988"/>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Thiết kế khối nguồn LDO</a:t>
            </a:r>
          </a:p>
        </p:txBody>
      </p:sp>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15</a:t>
            </a:fld>
            <a:endParaRPr lang="en-US" b="1">
              <a:solidFill>
                <a:schemeClr val="tx1"/>
              </a:solidFill>
            </a:endParaRPr>
          </a:p>
        </p:txBody>
      </p:sp>
      <p:pic>
        <p:nvPicPr>
          <p:cNvPr id="14" name="Hình ảnh 16">
            <a:extLst>
              <a:ext uri="{FF2B5EF4-FFF2-40B4-BE49-F238E27FC236}">
                <a16:creationId xmlns:a16="http://schemas.microsoft.com/office/drawing/2014/main" id="{A373DCDD-03AE-4A17-AB4F-AE689F1F7918}"/>
              </a:ext>
            </a:extLst>
          </p:cNvPr>
          <p:cNvPicPr/>
          <p:nvPr/>
        </p:nvPicPr>
        <p:blipFill>
          <a:blip r:embed="rId3"/>
          <a:stretch>
            <a:fillRect/>
          </a:stretch>
        </p:blipFill>
        <p:spPr>
          <a:xfrm>
            <a:off x="838201" y="1281366"/>
            <a:ext cx="3471334" cy="1476344"/>
          </a:xfrm>
          <a:prstGeom prst="rect">
            <a:avLst/>
          </a:prstGeom>
        </p:spPr>
      </p:pic>
      <p:pic>
        <p:nvPicPr>
          <p:cNvPr id="15" name="Hình ảnh 18">
            <a:extLst>
              <a:ext uri="{FF2B5EF4-FFF2-40B4-BE49-F238E27FC236}">
                <a16:creationId xmlns:a16="http://schemas.microsoft.com/office/drawing/2014/main" id="{15CE73C4-B9AA-4BAD-A7A5-5C27625A79EC}"/>
              </a:ext>
            </a:extLst>
          </p:cNvPr>
          <p:cNvPicPr/>
          <p:nvPr/>
        </p:nvPicPr>
        <p:blipFill>
          <a:blip r:embed="rId4"/>
          <a:stretch>
            <a:fillRect/>
          </a:stretch>
        </p:blipFill>
        <p:spPr>
          <a:xfrm>
            <a:off x="5295316" y="1141167"/>
            <a:ext cx="3227706" cy="2792731"/>
          </a:xfrm>
          <a:prstGeom prst="rect">
            <a:avLst/>
          </a:prstGeom>
        </p:spPr>
      </p:pic>
      <p:pic>
        <p:nvPicPr>
          <p:cNvPr id="16" name="Hình ảnh 19">
            <a:extLst>
              <a:ext uri="{FF2B5EF4-FFF2-40B4-BE49-F238E27FC236}">
                <a16:creationId xmlns:a16="http://schemas.microsoft.com/office/drawing/2014/main" id="{5CF12BF1-77BC-4AF7-B5C6-E9DB4EC8D414}"/>
              </a:ext>
            </a:extLst>
          </p:cNvPr>
          <p:cNvPicPr/>
          <p:nvPr/>
        </p:nvPicPr>
        <p:blipFill>
          <a:blip r:embed="rId5"/>
          <a:stretch>
            <a:fillRect/>
          </a:stretch>
        </p:blipFill>
        <p:spPr>
          <a:xfrm>
            <a:off x="428626" y="3646830"/>
            <a:ext cx="3776135" cy="2326405"/>
          </a:xfrm>
          <a:prstGeom prst="rect">
            <a:avLst/>
          </a:prstGeom>
        </p:spPr>
      </p:pic>
      <p:sp>
        <p:nvSpPr>
          <p:cNvPr id="6" name="Arrow: Chevron 5">
            <a:extLst>
              <a:ext uri="{FF2B5EF4-FFF2-40B4-BE49-F238E27FC236}">
                <a16:creationId xmlns:a16="http://schemas.microsoft.com/office/drawing/2014/main" id="{955309DB-7FB6-439B-BAB1-0B01B0257341}"/>
              </a:ext>
            </a:extLst>
          </p:cNvPr>
          <p:cNvSpPr/>
          <p:nvPr/>
        </p:nvSpPr>
        <p:spPr>
          <a:xfrm>
            <a:off x="1069126" y="2951378"/>
            <a:ext cx="3227706"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EB9A3E9F-1207-4239-90BB-DB1CA8F0410D}"/>
              </a:ext>
            </a:extLst>
          </p:cNvPr>
          <p:cNvSpPr txBox="1"/>
          <p:nvPr/>
        </p:nvSpPr>
        <p:spPr>
          <a:xfrm>
            <a:off x="1295400" y="3001146"/>
            <a:ext cx="2922906" cy="369332"/>
          </a:xfrm>
          <a:prstGeom prst="rect">
            <a:avLst/>
          </a:prstGeom>
          <a:noFill/>
        </p:spPr>
        <p:txBody>
          <a:bodyPr wrap="square" rtlCol="0">
            <a:spAutoFit/>
          </a:bodyPr>
          <a:lstStyle/>
          <a:p>
            <a:r>
              <a:rPr lang="en-US" dirty="0"/>
              <a:t>Mạch LDO hạ áp xuống 12V</a:t>
            </a:r>
          </a:p>
        </p:txBody>
      </p:sp>
      <p:sp>
        <p:nvSpPr>
          <p:cNvPr id="17" name="Arrow: Curved Right 16">
            <a:extLst>
              <a:ext uri="{FF2B5EF4-FFF2-40B4-BE49-F238E27FC236}">
                <a16:creationId xmlns:a16="http://schemas.microsoft.com/office/drawing/2014/main" id="{4747510E-63D0-4DC9-A6FF-0E47FBF3A47F}"/>
              </a:ext>
            </a:extLst>
          </p:cNvPr>
          <p:cNvSpPr/>
          <p:nvPr/>
        </p:nvSpPr>
        <p:spPr>
          <a:xfrm>
            <a:off x="354277" y="2019538"/>
            <a:ext cx="533401" cy="123687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Arrow: Chevron 17">
            <a:extLst>
              <a:ext uri="{FF2B5EF4-FFF2-40B4-BE49-F238E27FC236}">
                <a16:creationId xmlns:a16="http://schemas.microsoft.com/office/drawing/2014/main" id="{A10E238E-7DEF-47A8-B52D-6D4724CBE196}"/>
              </a:ext>
            </a:extLst>
          </p:cNvPr>
          <p:cNvSpPr/>
          <p:nvPr/>
        </p:nvSpPr>
        <p:spPr>
          <a:xfrm>
            <a:off x="5402734" y="4113933"/>
            <a:ext cx="3341532" cy="696099"/>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7D91B71B-5F65-42F7-811E-58CDD697B628}"/>
              </a:ext>
            </a:extLst>
          </p:cNvPr>
          <p:cNvSpPr txBox="1"/>
          <p:nvPr/>
        </p:nvSpPr>
        <p:spPr>
          <a:xfrm>
            <a:off x="5653880" y="4163701"/>
            <a:ext cx="2922906" cy="646331"/>
          </a:xfrm>
          <a:prstGeom prst="rect">
            <a:avLst/>
          </a:prstGeom>
          <a:noFill/>
        </p:spPr>
        <p:txBody>
          <a:bodyPr wrap="square" rtlCol="0">
            <a:spAutoFit/>
          </a:bodyPr>
          <a:lstStyle/>
          <a:p>
            <a:r>
              <a:rPr lang="en-US" dirty="0"/>
              <a:t>Mạch LDO hạ áp xuống 5V và 3.3V cho MCU</a:t>
            </a:r>
          </a:p>
        </p:txBody>
      </p:sp>
      <p:sp>
        <p:nvSpPr>
          <p:cNvPr id="20" name="Arrow: Curved Right 19">
            <a:extLst>
              <a:ext uri="{FF2B5EF4-FFF2-40B4-BE49-F238E27FC236}">
                <a16:creationId xmlns:a16="http://schemas.microsoft.com/office/drawing/2014/main" id="{AF4BE968-BFCE-47FD-97B4-0F9344034627}"/>
              </a:ext>
            </a:extLst>
          </p:cNvPr>
          <p:cNvSpPr/>
          <p:nvPr/>
        </p:nvSpPr>
        <p:spPr>
          <a:xfrm>
            <a:off x="4688685" y="2209800"/>
            <a:ext cx="797715" cy="2438400"/>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Chevron 20">
            <a:extLst>
              <a:ext uri="{FF2B5EF4-FFF2-40B4-BE49-F238E27FC236}">
                <a16:creationId xmlns:a16="http://schemas.microsoft.com/office/drawing/2014/main" id="{25315C87-1BC4-47F3-B969-BBBCAA40BBBC}"/>
              </a:ext>
            </a:extLst>
          </p:cNvPr>
          <p:cNvSpPr/>
          <p:nvPr/>
        </p:nvSpPr>
        <p:spPr>
          <a:xfrm>
            <a:off x="995252" y="5990783"/>
            <a:ext cx="3227706" cy="457200"/>
          </a:xfrm>
          <a:prstGeom prst="chevron">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TextBox 21">
            <a:extLst>
              <a:ext uri="{FF2B5EF4-FFF2-40B4-BE49-F238E27FC236}">
                <a16:creationId xmlns:a16="http://schemas.microsoft.com/office/drawing/2014/main" id="{7B31F418-C539-4FD8-81C7-DC3E9A65B657}"/>
              </a:ext>
            </a:extLst>
          </p:cNvPr>
          <p:cNvSpPr txBox="1"/>
          <p:nvPr/>
        </p:nvSpPr>
        <p:spPr>
          <a:xfrm>
            <a:off x="1221526" y="6040551"/>
            <a:ext cx="2922906" cy="369332"/>
          </a:xfrm>
          <a:prstGeom prst="rect">
            <a:avLst/>
          </a:prstGeom>
          <a:noFill/>
        </p:spPr>
        <p:txBody>
          <a:bodyPr wrap="square" rtlCol="0">
            <a:spAutoFit/>
          </a:bodyPr>
          <a:lstStyle/>
          <a:p>
            <a:r>
              <a:rPr lang="en-US" dirty="0"/>
              <a:t>Mạch LDO 3.3V cho GPS</a:t>
            </a:r>
          </a:p>
        </p:txBody>
      </p:sp>
      <p:sp>
        <p:nvSpPr>
          <p:cNvPr id="23" name="Arrow: Curved Right 22">
            <a:extLst>
              <a:ext uri="{FF2B5EF4-FFF2-40B4-BE49-F238E27FC236}">
                <a16:creationId xmlns:a16="http://schemas.microsoft.com/office/drawing/2014/main" id="{7BEF2C86-5C61-40E5-AF70-E46E9C42FDCD}"/>
              </a:ext>
            </a:extLst>
          </p:cNvPr>
          <p:cNvSpPr/>
          <p:nvPr/>
        </p:nvSpPr>
        <p:spPr>
          <a:xfrm>
            <a:off x="261146" y="4267200"/>
            <a:ext cx="734106" cy="209644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13452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1">
            <a:extLst>
              <a:ext uri="{FF2B5EF4-FFF2-40B4-BE49-F238E27FC236}">
                <a16:creationId xmlns:a16="http://schemas.microsoft.com/office/drawing/2014/main" id="{4200AD20-EB58-4B8D-840E-5A54DDDE64BC}"/>
              </a:ext>
            </a:extLst>
          </p:cNvPr>
          <p:cNvSpPr/>
          <p:nvPr/>
        </p:nvSpPr>
        <p:spPr bwMode="gray">
          <a:xfrm>
            <a:off x="1415845" y="172083"/>
            <a:ext cx="6356556" cy="46166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 HỆ THỐNG</a:t>
            </a:r>
          </a:p>
        </p:txBody>
      </p:sp>
      <p:sp>
        <p:nvSpPr>
          <p:cNvPr id="8" name="Oval 7">
            <a:extLst>
              <a:ext uri="{FF2B5EF4-FFF2-40B4-BE49-F238E27FC236}">
                <a16:creationId xmlns:a16="http://schemas.microsoft.com/office/drawing/2014/main" id="{FDC15BBE-3AEE-48C0-AEAA-FC941D8B29F0}"/>
              </a:ext>
            </a:extLst>
          </p:cNvPr>
          <p:cNvSpPr/>
          <p:nvPr/>
        </p:nvSpPr>
        <p:spPr bwMode="gray">
          <a:xfrm>
            <a:off x="7541816" y="234676"/>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11" name="TextBox 10">
            <a:extLst>
              <a:ext uri="{FF2B5EF4-FFF2-40B4-BE49-F238E27FC236}">
                <a16:creationId xmlns:a16="http://schemas.microsoft.com/office/drawing/2014/main" id="{78A436BA-5EB4-4B25-84C2-677099F22D91}"/>
              </a:ext>
            </a:extLst>
          </p:cNvPr>
          <p:cNvSpPr txBox="1"/>
          <p:nvPr/>
        </p:nvSpPr>
        <p:spPr>
          <a:xfrm>
            <a:off x="1355034" y="695988"/>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Thiết kế khối MCU</a:t>
            </a:r>
          </a:p>
        </p:txBody>
      </p:sp>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16</a:t>
            </a:fld>
            <a:endParaRPr lang="en-US" b="1">
              <a:solidFill>
                <a:schemeClr val="tx1"/>
              </a:solidFill>
            </a:endParaRPr>
          </a:p>
        </p:txBody>
      </p:sp>
      <p:pic>
        <p:nvPicPr>
          <p:cNvPr id="24" name="Hình ảnh 26">
            <a:extLst>
              <a:ext uri="{FF2B5EF4-FFF2-40B4-BE49-F238E27FC236}">
                <a16:creationId xmlns:a16="http://schemas.microsoft.com/office/drawing/2014/main" id="{46B95964-5000-426E-80E3-BF67BC15243D}"/>
              </a:ext>
            </a:extLst>
          </p:cNvPr>
          <p:cNvPicPr/>
          <p:nvPr/>
        </p:nvPicPr>
        <p:blipFill>
          <a:blip r:embed="rId3"/>
          <a:stretch>
            <a:fillRect/>
          </a:stretch>
        </p:blipFill>
        <p:spPr>
          <a:xfrm>
            <a:off x="533400" y="1108682"/>
            <a:ext cx="8259349" cy="5350173"/>
          </a:xfrm>
          <a:prstGeom prst="rect">
            <a:avLst/>
          </a:prstGeom>
        </p:spPr>
      </p:pic>
    </p:spTree>
    <p:extLst>
      <p:ext uri="{BB962C8B-B14F-4D97-AF65-F5344CB8AC3E}">
        <p14:creationId xmlns:p14="http://schemas.microsoft.com/office/powerpoint/2010/main" val="2299993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1">
            <a:extLst>
              <a:ext uri="{FF2B5EF4-FFF2-40B4-BE49-F238E27FC236}">
                <a16:creationId xmlns:a16="http://schemas.microsoft.com/office/drawing/2014/main" id="{4200AD20-EB58-4B8D-840E-5A54DDDE64BC}"/>
              </a:ext>
            </a:extLst>
          </p:cNvPr>
          <p:cNvSpPr/>
          <p:nvPr/>
        </p:nvSpPr>
        <p:spPr bwMode="gray">
          <a:xfrm>
            <a:off x="1415845" y="172083"/>
            <a:ext cx="6356556" cy="46166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 HỆ THỐNG</a:t>
            </a:r>
          </a:p>
        </p:txBody>
      </p:sp>
      <p:sp>
        <p:nvSpPr>
          <p:cNvPr id="8" name="Oval 7">
            <a:extLst>
              <a:ext uri="{FF2B5EF4-FFF2-40B4-BE49-F238E27FC236}">
                <a16:creationId xmlns:a16="http://schemas.microsoft.com/office/drawing/2014/main" id="{FDC15BBE-3AEE-48C0-AEAA-FC941D8B29F0}"/>
              </a:ext>
            </a:extLst>
          </p:cNvPr>
          <p:cNvSpPr/>
          <p:nvPr/>
        </p:nvSpPr>
        <p:spPr bwMode="gray">
          <a:xfrm>
            <a:off x="7541816" y="234676"/>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11" name="TextBox 10">
            <a:extLst>
              <a:ext uri="{FF2B5EF4-FFF2-40B4-BE49-F238E27FC236}">
                <a16:creationId xmlns:a16="http://schemas.microsoft.com/office/drawing/2014/main" id="{78A436BA-5EB4-4B25-84C2-677099F22D91}"/>
              </a:ext>
            </a:extLst>
          </p:cNvPr>
          <p:cNvSpPr txBox="1"/>
          <p:nvPr/>
        </p:nvSpPr>
        <p:spPr>
          <a:xfrm>
            <a:off x="1355034" y="695988"/>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Thiết kế khối GSM/GPRS</a:t>
            </a:r>
          </a:p>
        </p:txBody>
      </p:sp>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17</a:t>
            </a:fld>
            <a:endParaRPr lang="en-US" b="1">
              <a:solidFill>
                <a:schemeClr val="tx1"/>
              </a:solidFill>
            </a:endParaRPr>
          </a:p>
        </p:txBody>
      </p:sp>
      <p:pic>
        <p:nvPicPr>
          <p:cNvPr id="9" name="Picture 8">
            <a:extLst>
              <a:ext uri="{FF2B5EF4-FFF2-40B4-BE49-F238E27FC236}">
                <a16:creationId xmlns:a16="http://schemas.microsoft.com/office/drawing/2014/main" id="{C45F4405-8A6E-404B-A5B1-5A4A0A58ABD5}"/>
              </a:ext>
            </a:extLst>
          </p:cNvPr>
          <p:cNvPicPr/>
          <p:nvPr/>
        </p:nvPicPr>
        <p:blipFill>
          <a:blip r:embed="rId3"/>
          <a:stretch>
            <a:fillRect/>
          </a:stretch>
        </p:blipFill>
        <p:spPr>
          <a:xfrm>
            <a:off x="689932" y="1219893"/>
            <a:ext cx="4743928" cy="4876107"/>
          </a:xfrm>
          <a:prstGeom prst="rect">
            <a:avLst/>
          </a:prstGeom>
        </p:spPr>
      </p:pic>
      <p:pic>
        <p:nvPicPr>
          <p:cNvPr id="12" name="Picture 11">
            <a:extLst>
              <a:ext uri="{FF2B5EF4-FFF2-40B4-BE49-F238E27FC236}">
                <a16:creationId xmlns:a16="http://schemas.microsoft.com/office/drawing/2014/main" id="{D601F0A9-D902-4904-BC9C-2763392E7D35}"/>
              </a:ext>
            </a:extLst>
          </p:cNvPr>
          <p:cNvPicPr/>
          <p:nvPr/>
        </p:nvPicPr>
        <p:blipFill>
          <a:blip r:embed="rId4"/>
          <a:stretch>
            <a:fillRect/>
          </a:stretch>
        </p:blipFill>
        <p:spPr>
          <a:xfrm>
            <a:off x="5353050" y="1139296"/>
            <a:ext cx="3076575" cy="1278890"/>
          </a:xfrm>
          <a:prstGeom prst="rect">
            <a:avLst/>
          </a:prstGeom>
        </p:spPr>
      </p:pic>
    </p:spTree>
    <p:extLst>
      <p:ext uri="{BB962C8B-B14F-4D97-AF65-F5344CB8AC3E}">
        <p14:creationId xmlns:p14="http://schemas.microsoft.com/office/powerpoint/2010/main" val="1910869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1">
            <a:extLst>
              <a:ext uri="{FF2B5EF4-FFF2-40B4-BE49-F238E27FC236}">
                <a16:creationId xmlns:a16="http://schemas.microsoft.com/office/drawing/2014/main" id="{4200AD20-EB58-4B8D-840E-5A54DDDE64BC}"/>
              </a:ext>
            </a:extLst>
          </p:cNvPr>
          <p:cNvSpPr/>
          <p:nvPr/>
        </p:nvSpPr>
        <p:spPr bwMode="gray">
          <a:xfrm>
            <a:off x="1415845" y="172083"/>
            <a:ext cx="6356556" cy="46166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 HỆ THỐNG</a:t>
            </a:r>
          </a:p>
        </p:txBody>
      </p:sp>
      <p:sp>
        <p:nvSpPr>
          <p:cNvPr id="8" name="Oval 7">
            <a:extLst>
              <a:ext uri="{FF2B5EF4-FFF2-40B4-BE49-F238E27FC236}">
                <a16:creationId xmlns:a16="http://schemas.microsoft.com/office/drawing/2014/main" id="{FDC15BBE-3AEE-48C0-AEAA-FC941D8B29F0}"/>
              </a:ext>
            </a:extLst>
          </p:cNvPr>
          <p:cNvSpPr/>
          <p:nvPr/>
        </p:nvSpPr>
        <p:spPr bwMode="gray">
          <a:xfrm>
            <a:off x="7541816" y="234676"/>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11" name="TextBox 10">
            <a:extLst>
              <a:ext uri="{FF2B5EF4-FFF2-40B4-BE49-F238E27FC236}">
                <a16:creationId xmlns:a16="http://schemas.microsoft.com/office/drawing/2014/main" id="{78A436BA-5EB4-4B25-84C2-677099F22D91}"/>
              </a:ext>
            </a:extLst>
          </p:cNvPr>
          <p:cNvSpPr txBox="1"/>
          <p:nvPr/>
        </p:nvSpPr>
        <p:spPr>
          <a:xfrm>
            <a:off x="1355034" y="695988"/>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Thiết kế khối GPS</a:t>
            </a:r>
          </a:p>
        </p:txBody>
      </p:sp>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18</a:t>
            </a:fld>
            <a:endParaRPr lang="en-US" b="1">
              <a:solidFill>
                <a:schemeClr val="tx1"/>
              </a:solidFill>
            </a:endParaRPr>
          </a:p>
        </p:txBody>
      </p:sp>
      <p:pic>
        <p:nvPicPr>
          <p:cNvPr id="13" name="Picture 12">
            <a:extLst>
              <a:ext uri="{FF2B5EF4-FFF2-40B4-BE49-F238E27FC236}">
                <a16:creationId xmlns:a16="http://schemas.microsoft.com/office/drawing/2014/main" id="{F5F4242D-4542-4053-9B41-5AA111940367}"/>
              </a:ext>
            </a:extLst>
          </p:cNvPr>
          <p:cNvPicPr/>
          <p:nvPr/>
        </p:nvPicPr>
        <p:blipFill>
          <a:blip r:embed="rId3"/>
          <a:stretch>
            <a:fillRect/>
          </a:stretch>
        </p:blipFill>
        <p:spPr>
          <a:xfrm>
            <a:off x="1434895" y="1290891"/>
            <a:ext cx="5334000" cy="2029365"/>
          </a:xfrm>
          <a:prstGeom prst="rect">
            <a:avLst/>
          </a:prstGeom>
        </p:spPr>
      </p:pic>
      <p:sp>
        <p:nvSpPr>
          <p:cNvPr id="14" name="TextBox 13">
            <a:extLst>
              <a:ext uri="{FF2B5EF4-FFF2-40B4-BE49-F238E27FC236}">
                <a16:creationId xmlns:a16="http://schemas.microsoft.com/office/drawing/2014/main" id="{A1A9E0AB-0103-4F17-9CA0-B5D062D7B37C}"/>
              </a:ext>
            </a:extLst>
          </p:cNvPr>
          <p:cNvSpPr txBox="1"/>
          <p:nvPr/>
        </p:nvSpPr>
        <p:spPr>
          <a:xfrm>
            <a:off x="1415845" y="3538408"/>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Thiết kế khối RFID</a:t>
            </a:r>
          </a:p>
        </p:txBody>
      </p:sp>
      <p:pic>
        <p:nvPicPr>
          <p:cNvPr id="15" name="Hình ảnh 23">
            <a:extLst>
              <a:ext uri="{FF2B5EF4-FFF2-40B4-BE49-F238E27FC236}">
                <a16:creationId xmlns:a16="http://schemas.microsoft.com/office/drawing/2014/main" id="{A5D36E51-FC3D-4E6D-8BC5-CF5AD9C1452B}"/>
              </a:ext>
            </a:extLst>
          </p:cNvPr>
          <p:cNvPicPr/>
          <p:nvPr/>
        </p:nvPicPr>
        <p:blipFill>
          <a:blip r:embed="rId4"/>
          <a:stretch>
            <a:fillRect/>
          </a:stretch>
        </p:blipFill>
        <p:spPr>
          <a:xfrm>
            <a:off x="2467260" y="4134528"/>
            <a:ext cx="4320685" cy="2027484"/>
          </a:xfrm>
          <a:prstGeom prst="rect">
            <a:avLst/>
          </a:prstGeom>
        </p:spPr>
      </p:pic>
    </p:spTree>
    <p:extLst>
      <p:ext uri="{BB962C8B-B14F-4D97-AF65-F5344CB8AC3E}">
        <p14:creationId xmlns:p14="http://schemas.microsoft.com/office/powerpoint/2010/main" val="27101515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1">
            <a:extLst>
              <a:ext uri="{FF2B5EF4-FFF2-40B4-BE49-F238E27FC236}">
                <a16:creationId xmlns:a16="http://schemas.microsoft.com/office/drawing/2014/main" id="{4200AD20-EB58-4B8D-840E-5A54DDDE64BC}"/>
              </a:ext>
            </a:extLst>
          </p:cNvPr>
          <p:cNvSpPr/>
          <p:nvPr/>
        </p:nvSpPr>
        <p:spPr bwMode="gray">
          <a:xfrm>
            <a:off x="1415845" y="172083"/>
            <a:ext cx="6356556" cy="46166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 HỆ THỐNG</a:t>
            </a:r>
          </a:p>
        </p:txBody>
      </p:sp>
      <p:sp>
        <p:nvSpPr>
          <p:cNvPr id="8" name="Oval 7">
            <a:extLst>
              <a:ext uri="{FF2B5EF4-FFF2-40B4-BE49-F238E27FC236}">
                <a16:creationId xmlns:a16="http://schemas.microsoft.com/office/drawing/2014/main" id="{FDC15BBE-3AEE-48C0-AEAA-FC941D8B29F0}"/>
              </a:ext>
            </a:extLst>
          </p:cNvPr>
          <p:cNvSpPr/>
          <p:nvPr/>
        </p:nvSpPr>
        <p:spPr bwMode="gray">
          <a:xfrm>
            <a:off x="7541816" y="234676"/>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11" name="TextBox 10">
            <a:extLst>
              <a:ext uri="{FF2B5EF4-FFF2-40B4-BE49-F238E27FC236}">
                <a16:creationId xmlns:a16="http://schemas.microsoft.com/office/drawing/2014/main" id="{78A436BA-5EB4-4B25-84C2-677099F22D91}"/>
              </a:ext>
            </a:extLst>
          </p:cNvPr>
          <p:cNvSpPr txBox="1"/>
          <p:nvPr/>
        </p:nvSpPr>
        <p:spPr>
          <a:xfrm>
            <a:off x="1320586" y="933965"/>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Thiết kế khối cảm biến, IN/OUT</a:t>
            </a:r>
          </a:p>
        </p:txBody>
      </p:sp>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19</a:t>
            </a:fld>
            <a:endParaRPr lang="en-US" b="1">
              <a:solidFill>
                <a:schemeClr val="tx1"/>
              </a:solidFill>
            </a:endParaRPr>
          </a:p>
        </p:txBody>
      </p:sp>
      <p:sp>
        <p:nvSpPr>
          <p:cNvPr id="14" name="TextBox 13">
            <a:extLst>
              <a:ext uri="{FF2B5EF4-FFF2-40B4-BE49-F238E27FC236}">
                <a16:creationId xmlns:a16="http://schemas.microsoft.com/office/drawing/2014/main" id="{A1A9E0AB-0103-4F17-9CA0-B5D062D7B37C}"/>
              </a:ext>
            </a:extLst>
          </p:cNvPr>
          <p:cNvSpPr txBox="1"/>
          <p:nvPr/>
        </p:nvSpPr>
        <p:spPr>
          <a:xfrm>
            <a:off x="1320586" y="6059992"/>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Thiết kế hiển thị, thông báo</a:t>
            </a:r>
          </a:p>
        </p:txBody>
      </p:sp>
      <p:pic>
        <p:nvPicPr>
          <p:cNvPr id="12" name="Hình ảnh 20">
            <a:extLst>
              <a:ext uri="{FF2B5EF4-FFF2-40B4-BE49-F238E27FC236}">
                <a16:creationId xmlns:a16="http://schemas.microsoft.com/office/drawing/2014/main" id="{9B5C5DBE-0470-427A-8113-74E2DCCDDA36}"/>
              </a:ext>
            </a:extLst>
          </p:cNvPr>
          <p:cNvPicPr/>
          <p:nvPr/>
        </p:nvPicPr>
        <p:blipFill>
          <a:blip r:embed="rId3"/>
          <a:stretch>
            <a:fillRect/>
          </a:stretch>
        </p:blipFill>
        <p:spPr>
          <a:xfrm>
            <a:off x="914956" y="3648845"/>
            <a:ext cx="3707742" cy="2308374"/>
          </a:xfrm>
          <a:prstGeom prst="rect">
            <a:avLst/>
          </a:prstGeom>
        </p:spPr>
      </p:pic>
      <p:pic>
        <p:nvPicPr>
          <p:cNvPr id="16" name="Hình ảnh 46">
            <a:extLst>
              <a:ext uri="{FF2B5EF4-FFF2-40B4-BE49-F238E27FC236}">
                <a16:creationId xmlns:a16="http://schemas.microsoft.com/office/drawing/2014/main" id="{54DF154F-1205-4EF6-A4B1-E3EF075D105F}"/>
              </a:ext>
            </a:extLst>
          </p:cNvPr>
          <p:cNvPicPr/>
          <p:nvPr/>
        </p:nvPicPr>
        <p:blipFill>
          <a:blip r:embed="rId4"/>
          <a:stretch>
            <a:fillRect/>
          </a:stretch>
        </p:blipFill>
        <p:spPr>
          <a:xfrm>
            <a:off x="758683" y="1531266"/>
            <a:ext cx="3959820" cy="1549821"/>
          </a:xfrm>
          <a:prstGeom prst="rect">
            <a:avLst/>
          </a:prstGeom>
        </p:spPr>
      </p:pic>
      <p:pic>
        <p:nvPicPr>
          <p:cNvPr id="18" name="Hình ảnh 47">
            <a:extLst>
              <a:ext uri="{FF2B5EF4-FFF2-40B4-BE49-F238E27FC236}">
                <a16:creationId xmlns:a16="http://schemas.microsoft.com/office/drawing/2014/main" id="{99A67EB7-A588-4E84-BE78-5BA0F6F446EF}"/>
              </a:ext>
            </a:extLst>
          </p:cNvPr>
          <p:cNvPicPr/>
          <p:nvPr/>
        </p:nvPicPr>
        <p:blipFill>
          <a:blip r:embed="rId5"/>
          <a:stretch>
            <a:fillRect/>
          </a:stretch>
        </p:blipFill>
        <p:spPr>
          <a:xfrm>
            <a:off x="4763405" y="1764949"/>
            <a:ext cx="4068129" cy="1233318"/>
          </a:xfrm>
          <a:prstGeom prst="rect">
            <a:avLst/>
          </a:prstGeom>
        </p:spPr>
      </p:pic>
      <p:pic>
        <p:nvPicPr>
          <p:cNvPr id="19" name="Hình ảnh 49">
            <a:extLst>
              <a:ext uri="{FF2B5EF4-FFF2-40B4-BE49-F238E27FC236}">
                <a16:creationId xmlns:a16="http://schemas.microsoft.com/office/drawing/2014/main" id="{F42857FB-52F1-418A-9339-BA81E0A51174}"/>
              </a:ext>
            </a:extLst>
          </p:cNvPr>
          <p:cNvPicPr/>
          <p:nvPr/>
        </p:nvPicPr>
        <p:blipFill>
          <a:blip r:embed="rId6"/>
          <a:stretch>
            <a:fillRect/>
          </a:stretch>
        </p:blipFill>
        <p:spPr>
          <a:xfrm>
            <a:off x="5105400" y="3679707"/>
            <a:ext cx="3543244" cy="2012449"/>
          </a:xfrm>
          <a:prstGeom prst="rect">
            <a:avLst/>
          </a:prstGeom>
        </p:spPr>
      </p:pic>
    </p:spTree>
    <p:extLst>
      <p:ext uri="{BB962C8B-B14F-4D97-AF65-F5344CB8AC3E}">
        <p14:creationId xmlns:p14="http://schemas.microsoft.com/office/powerpoint/2010/main" val="1516956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Nội dung</a:t>
            </a:r>
            <a:endParaRPr lang="en-US" dirty="0"/>
          </a:p>
        </p:txBody>
      </p:sp>
      <p:sp>
        <p:nvSpPr>
          <p:cNvPr id="12" name="Slide Number Placeholder 11"/>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2</a:t>
            </a:fld>
            <a:endParaRPr lang="en-US" b="1">
              <a:solidFill>
                <a:schemeClr val="tx1"/>
              </a:solidFill>
            </a:endParaRPr>
          </a:p>
        </p:txBody>
      </p:sp>
      <p:grpSp>
        <p:nvGrpSpPr>
          <p:cNvPr id="4" name="Group 30"/>
          <p:cNvGrpSpPr/>
          <p:nvPr/>
        </p:nvGrpSpPr>
        <p:grpSpPr>
          <a:xfrm>
            <a:off x="1021225" y="1752600"/>
            <a:ext cx="4846830" cy="491275"/>
            <a:chOff x="1788243" y="1552478"/>
            <a:chExt cx="4334713" cy="266107"/>
          </a:xfrm>
        </p:grpSpPr>
        <p:sp>
          <p:nvSpPr>
            <p:cNvPr id="21" name="Rounded Rectangle 20"/>
            <p:cNvSpPr/>
            <p:nvPr/>
          </p:nvSpPr>
          <p:spPr bwMode="gray">
            <a:xfrm>
              <a:off x="1788243" y="1554964"/>
              <a:ext cx="4112660" cy="263621"/>
            </a:xfrm>
            <a:prstGeom prst="roundRect">
              <a:avLst>
                <a:gd name="adj" fmla="val 50000"/>
              </a:avLst>
            </a:prstGeom>
            <a:gradFill flip="none" rotWithShape="1">
              <a:gsLst>
                <a:gs pos="0">
                  <a:schemeClr val="accent1">
                    <a:lumMod val="20000"/>
                    <a:lumOff val="80000"/>
                  </a:schemeClr>
                </a:gs>
                <a:gs pos="50000">
                  <a:srgbClr val="FFFFFF"/>
                </a:gs>
              </a:gsLst>
              <a:lin ang="0" scaled="1"/>
              <a:tileRect/>
            </a:gradFill>
            <a:ln/>
          </p:spPr>
          <p:style>
            <a:lnRef idx="2">
              <a:schemeClr val="accent1"/>
            </a:lnRef>
            <a:fillRef idx="1">
              <a:schemeClr val="lt1"/>
            </a:fillRef>
            <a:effectRef idx="0">
              <a:schemeClr val="accent1"/>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ĐẶT VẤN ĐỀ</a:t>
              </a:r>
            </a:p>
          </p:txBody>
        </p:sp>
        <p:sp>
          <p:nvSpPr>
            <p:cNvPr id="15" name="Oval 14"/>
            <p:cNvSpPr/>
            <p:nvPr/>
          </p:nvSpPr>
          <p:spPr bwMode="gray">
            <a:xfrm>
              <a:off x="5704517" y="1552478"/>
              <a:ext cx="418439" cy="26362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r>
            </a:p>
          </p:txBody>
        </p:sp>
      </p:grpSp>
      <p:grpSp>
        <p:nvGrpSpPr>
          <p:cNvPr id="5" name="Group 29"/>
          <p:cNvGrpSpPr/>
          <p:nvPr/>
        </p:nvGrpSpPr>
        <p:grpSpPr>
          <a:xfrm>
            <a:off x="487825" y="2565732"/>
            <a:ext cx="4702890" cy="494566"/>
            <a:chOff x="91215" y="2063744"/>
            <a:chExt cx="3992725" cy="267890"/>
          </a:xfrm>
        </p:grpSpPr>
        <p:sp>
          <p:nvSpPr>
            <p:cNvPr id="22" name="Rounded Rectangle 21"/>
            <p:cNvSpPr/>
            <p:nvPr/>
          </p:nvSpPr>
          <p:spPr bwMode="gray">
            <a:xfrm>
              <a:off x="91215" y="2063744"/>
              <a:ext cx="3743549" cy="267890"/>
            </a:xfrm>
            <a:prstGeom prst="roundRect">
              <a:avLst>
                <a:gd name="adj" fmla="val 50000"/>
              </a:avLst>
            </a:prstGeom>
            <a:gradFill>
              <a:gsLst>
                <a:gs pos="0">
                  <a:schemeClr val="accent2">
                    <a:lumMod val="20000"/>
                    <a:lumOff val="80000"/>
                  </a:schemeClr>
                </a:gs>
                <a:gs pos="50000">
                  <a:srgbClr val="FFFFFF"/>
                </a:gs>
              </a:gsLst>
              <a:lin ang="0" scaled="1"/>
            </a:gra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PHÂN TÍCH GIẢI PHÁP</a:t>
              </a:r>
            </a:p>
          </p:txBody>
        </p:sp>
        <p:sp>
          <p:nvSpPr>
            <p:cNvPr id="23" name="Oval 22"/>
            <p:cNvSpPr/>
            <p:nvPr/>
          </p:nvSpPr>
          <p:spPr bwMode="gray">
            <a:xfrm>
              <a:off x="3692414" y="2063744"/>
              <a:ext cx="391526" cy="26070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p>
          </p:txBody>
        </p:sp>
      </p:grpSp>
      <p:grpSp>
        <p:nvGrpSpPr>
          <p:cNvPr id="10" name="Group 9">
            <a:extLst>
              <a:ext uri="{FF2B5EF4-FFF2-40B4-BE49-F238E27FC236}">
                <a16:creationId xmlns:a16="http://schemas.microsoft.com/office/drawing/2014/main" id="{5E979A1C-2ABD-4967-BFC5-651D0B0AD27E}"/>
              </a:ext>
            </a:extLst>
          </p:cNvPr>
          <p:cNvGrpSpPr/>
          <p:nvPr/>
        </p:nvGrpSpPr>
        <p:grpSpPr bwMode="gray">
          <a:xfrm>
            <a:off x="5348672" y="1981200"/>
            <a:ext cx="3529262" cy="3625498"/>
            <a:chOff x="359815" y="-294642"/>
            <a:chExt cx="7253522" cy="7449699"/>
          </a:xfrm>
          <a:effectLst>
            <a:outerShdw blurRad="76200" dir="18900000" sy="23000" kx="-1200000" algn="bl" rotWithShape="0">
              <a:prstClr val="black">
                <a:alpha val="20000"/>
              </a:prstClr>
            </a:outerShdw>
          </a:effectLst>
        </p:grpSpPr>
        <p:sp>
          <p:nvSpPr>
            <p:cNvPr id="11" name="Rectangle 10">
              <a:extLst>
                <a:ext uri="{FF2B5EF4-FFF2-40B4-BE49-F238E27FC236}">
                  <a16:creationId xmlns:a16="http://schemas.microsoft.com/office/drawing/2014/main" id="{AF50D07C-2A01-4980-B2BE-D33A1F471C8D}"/>
                </a:ext>
              </a:extLst>
            </p:cNvPr>
            <p:cNvSpPr/>
            <p:nvPr/>
          </p:nvSpPr>
          <p:spPr bwMode="gray">
            <a:xfrm>
              <a:off x="547511" y="-225541"/>
              <a:ext cx="6830440" cy="7315200"/>
            </a:xfrm>
            <a:prstGeom prst="rect">
              <a:avLst/>
            </a:prstGeom>
            <a:blipFill dpi="0" rotWithShape="1">
              <a:blip r:embed="rId3" cstate="print">
                <a:alphaModFix amt="65000"/>
                <a:duotone>
                  <a:prstClr val="black"/>
                  <a:schemeClr val="accent3">
                    <a:tint val="45000"/>
                    <a:satMod val="400000"/>
                  </a:schemeClr>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3" name="Group 95">
              <a:extLst>
                <a:ext uri="{FF2B5EF4-FFF2-40B4-BE49-F238E27FC236}">
                  <a16:creationId xmlns:a16="http://schemas.microsoft.com/office/drawing/2014/main" id="{54B9338D-0F3B-4241-A907-9CBA34F7B8C0}"/>
                </a:ext>
              </a:extLst>
            </p:cNvPr>
            <p:cNvGrpSpPr/>
            <p:nvPr/>
          </p:nvGrpSpPr>
          <p:grpSpPr bwMode="gray">
            <a:xfrm>
              <a:off x="359815" y="-294642"/>
              <a:ext cx="7253522" cy="7449699"/>
              <a:chOff x="1691428" y="548451"/>
              <a:chExt cx="5596510" cy="5601206"/>
            </a:xfrm>
            <a:effectLst/>
          </p:grpSpPr>
          <p:grpSp>
            <p:nvGrpSpPr>
              <p:cNvPr id="14" name="Group 15">
                <a:extLst>
                  <a:ext uri="{FF2B5EF4-FFF2-40B4-BE49-F238E27FC236}">
                    <a16:creationId xmlns:a16="http://schemas.microsoft.com/office/drawing/2014/main" id="{43685102-B849-4E02-8F2E-33533B3F3594}"/>
                  </a:ext>
                </a:extLst>
              </p:cNvPr>
              <p:cNvGrpSpPr/>
              <p:nvPr/>
            </p:nvGrpSpPr>
            <p:grpSpPr bwMode="gray">
              <a:xfrm>
                <a:off x="1865970" y="676854"/>
                <a:ext cx="5240354" cy="5289923"/>
                <a:chOff x="1865970" y="676854"/>
                <a:chExt cx="5240354" cy="5289923"/>
              </a:xfrm>
            </p:grpSpPr>
            <p:sp>
              <p:nvSpPr>
                <p:cNvPr id="35" name="Freeform 55">
                  <a:extLst>
                    <a:ext uri="{FF2B5EF4-FFF2-40B4-BE49-F238E27FC236}">
                      <a16:creationId xmlns:a16="http://schemas.microsoft.com/office/drawing/2014/main" id="{6C00170C-084E-4A78-ACC2-10B84F5B0059}"/>
                    </a:ext>
                  </a:extLst>
                </p:cNvPr>
                <p:cNvSpPr/>
                <p:nvPr/>
              </p:nvSpPr>
              <p:spPr bwMode="gray">
                <a:xfrm>
                  <a:off x="2743200" y="1609725"/>
                  <a:ext cx="1943100"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Lst>
                  <a:ahLst/>
                  <a:cxnLst>
                    <a:cxn ang="0">
                      <a:pos x="connsiteX0" y="connsiteY0"/>
                    </a:cxn>
                    <a:cxn ang="0">
                      <a:pos x="connsiteX1" y="connsiteY1"/>
                    </a:cxn>
                    <a:cxn ang="0">
                      <a:pos x="connsiteX2" y="connsiteY2"/>
                    </a:cxn>
                    <a:cxn ang="0">
                      <a:pos x="connsiteX3" y="connsiteY3"/>
                    </a:cxn>
                  </a:cxnLst>
                  <a:rect l="l" t="t" r="r" b="b"/>
                  <a:pathLst>
                    <a:path w="1943100" h="1924050">
                      <a:moveTo>
                        <a:pt x="1885950" y="0"/>
                      </a:moveTo>
                      <a:lnTo>
                        <a:pt x="0" y="1362075"/>
                      </a:lnTo>
                      <a:lnTo>
                        <a:pt x="1943100" y="1924050"/>
                      </a:lnTo>
                      <a:lnTo>
                        <a:pt x="1885950" y="0"/>
                      </a:lnTo>
                      <a:close/>
                    </a:path>
                  </a:pathLst>
                </a:custGeom>
                <a:noFill/>
                <a:ln w="44450">
                  <a:gradFill flip="none" rotWithShape="1">
                    <a:gsLst>
                      <a:gs pos="0">
                        <a:schemeClr val="accent1"/>
                      </a:gs>
                      <a:gs pos="100000">
                        <a:schemeClr val="accent2"/>
                      </a:gs>
                    </a:gsLst>
                    <a:lin ang="15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6" name="Freeform 56">
                  <a:extLst>
                    <a:ext uri="{FF2B5EF4-FFF2-40B4-BE49-F238E27FC236}">
                      <a16:creationId xmlns:a16="http://schemas.microsoft.com/office/drawing/2014/main" id="{82B91E5E-6382-4305-86C8-85438143810D}"/>
                    </a:ext>
                  </a:extLst>
                </p:cNvPr>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44450">
                  <a:gradFill flip="none" rotWithShape="1">
                    <a:gsLst>
                      <a:gs pos="0">
                        <a:schemeClr val="accent1">
                          <a:lumMod val="75000"/>
                        </a:schemeClr>
                      </a:gs>
                      <a:gs pos="100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7" name="Freeform 57">
                  <a:extLst>
                    <a:ext uri="{FF2B5EF4-FFF2-40B4-BE49-F238E27FC236}">
                      <a16:creationId xmlns:a16="http://schemas.microsoft.com/office/drawing/2014/main" id="{A7D57747-6A97-439E-AD4C-1C108BD47D9E}"/>
                    </a:ext>
                  </a:extLst>
                </p:cNvPr>
                <p:cNvSpPr/>
                <p:nvPr/>
              </p:nvSpPr>
              <p:spPr bwMode="gray">
                <a:xfrm>
                  <a:off x="1869688" y="1295400"/>
                  <a:ext cx="1069721" cy="167829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Lst>
                  <a:ahLst/>
                  <a:cxnLst>
                    <a:cxn ang="0">
                      <a:pos x="connsiteX0" y="connsiteY0"/>
                    </a:cxn>
                    <a:cxn ang="0">
                      <a:pos x="connsiteX1" y="connsiteY1"/>
                    </a:cxn>
                    <a:cxn ang="0">
                      <a:pos x="connsiteX2" y="connsiteY2"/>
                    </a:cxn>
                    <a:cxn ang="0">
                      <a:pos x="connsiteX3" y="connsiteY3"/>
                    </a:cxn>
                  </a:cxnLst>
                  <a:rect l="l" t="t" r="r" b="b"/>
                  <a:pathLst>
                    <a:path w="1069721" h="1678293">
                      <a:moveTo>
                        <a:pt x="1069721" y="0"/>
                      </a:moveTo>
                      <a:lnTo>
                        <a:pt x="0" y="1322616"/>
                      </a:lnTo>
                      <a:lnTo>
                        <a:pt x="879221" y="1678293"/>
                      </a:lnTo>
                      <a:lnTo>
                        <a:pt x="1069721" y="0"/>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8" name="Freeform 58">
                  <a:extLst>
                    <a:ext uri="{FF2B5EF4-FFF2-40B4-BE49-F238E27FC236}">
                      <a16:creationId xmlns:a16="http://schemas.microsoft.com/office/drawing/2014/main" id="{58793AED-C924-4A35-A45E-AA029DE0E3FE}"/>
                    </a:ext>
                  </a:extLst>
                </p:cNvPr>
                <p:cNvSpPr/>
                <p:nvPr/>
              </p:nvSpPr>
              <p:spPr bwMode="gray">
                <a:xfrm>
                  <a:off x="4684414" y="2823257"/>
                  <a:ext cx="1774750" cy="21431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Lst>
                  <a:ahLst/>
                  <a:cxnLst>
                    <a:cxn ang="0">
                      <a:pos x="connsiteX0" y="connsiteY0"/>
                    </a:cxn>
                    <a:cxn ang="0">
                      <a:pos x="connsiteX1" y="connsiteY1"/>
                    </a:cxn>
                    <a:cxn ang="0">
                      <a:pos x="connsiteX2" y="connsiteY2"/>
                    </a:cxn>
                    <a:cxn ang="0">
                      <a:pos x="connsiteX3" y="connsiteY3"/>
                    </a:cxn>
                  </a:cxnLst>
                  <a:rect l="l" t="t" r="r" b="b"/>
                  <a:pathLst>
                    <a:path w="1774750" h="2143114">
                      <a:moveTo>
                        <a:pt x="0" y="710518"/>
                      </a:moveTo>
                      <a:lnTo>
                        <a:pt x="1774750" y="0"/>
                      </a:lnTo>
                      <a:lnTo>
                        <a:pt x="1097267" y="2143114"/>
                      </a:lnTo>
                      <a:lnTo>
                        <a:pt x="0" y="710518"/>
                      </a:lnTo>
                      <a:close/>
                    </a:path>
                  </a:pathLst>
                </a:custGeom>
                <a:noFill/>
                <a:ln w="44450">
                  <a:gradFill flip="none" rotWithShape="1">
                    <a:gsLst>
                      <a:gs pos="35000">
                        <a:schemeClr val="accent1"/>
                      </a:gs>
                      <a:gs pos="62000">
                        <a:schemeClr val="accent2"/>
                      </a:gs>
                    </a:gsLst>
                    <a:lin ang="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Freeform 59">
                  <a:extLst>
                    <a:ext uri="{FF2B5EF4-FFF2-40B4-BE49-F238E27FC236}">
                      <a16:creationId xmlns:a16="http://schemas.microsoft.com/office/drawing/2014/main" id="{A8D6047B-7961-443D-A9A0-0CDE62845F4C}"/>
                    </a:ext>
                  </a:extLst>
                </p:cNvPr>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0" name="Freeform 60">
                  <a:extLst>
                    <a:ext uri="{FF2B5EF4-FFF2-40B4-BE49-F238E27FC236}">
                      <a16:creationId xmlns:a16="http://schemas.microsoft.com/office/drawing/2014/main" id="{C431F93F-8735-4FC1-A2A6-9527FDB974A9}"/>
                    </a:ext>
                  </a:extLst>
                </p:cNvPr>
                <p:cNvSpPr/>
                <p:nvPr/>
              </p:nvSpPr>
              <p:spPr bwMode="gray">
                <a:xfrm>
                  <a:off x="5775898" y="4163587"/>
                  <a:ext cx="1293862" cy="136735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Lst>
                  <a:ahLst/>
                  <a:cxnLst>
                    <a:cxn ang="0">
                      <a:pos x="connsiteX0" y="connsiteY0"/>
                    </a:cxn>
                    <a:cxn ang="0">
                      <a:pos x="connsiteX1" y="connsiteY1"/>
                    </a:cxn>
                    <a:cxn ang="0">
                      <a:pos x="connsiteX2" y="connsiteY2"/>
                    </a:cxn>
                    <a:cxn ang="0">
                      <a:pos x="connsiteX3" y="connsiteY3"/>
                    </a:cxn>
                  </a:cxnLst>
                  <a:rect l="l" t="t" r="r" b="b"/>
                  <a:pathLst>
                    <a:path w="1293862" h="1367354">
                      <a:moveTo>
                        <a:pt x="1293862" y="0"/>
                      </a:moveTo>
                      <a:lnTo>
                        <a:pt x="282625" y="1367354"/>
                      </a:lnTo>
                      <a:lnTo>
                        <a:pt x="0" y="795815"/>
                      </a:lnTo>
                      <a:lnTo>
                        <a:pt x="1293862" y="0"/>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1" name="Freeform 61">
                  <a:extLst>
                    <a:ext uri="{FF2B5EF4-FFF2-40B4-BE49-F238E27FC236}">
                      <a16:creationId xmlns:a16="http://schemas.microsoft.com/office/drawing/2014/main" id="{54BF829F-6EC7-4B5D-9872-AACB4F0F757F}"/>
                    </a:ext>
                  </a:extLst>
                </p:cNvPr>
                <p:cNvSpPr/>
                <p:nvPr/>
              </p:nvSpPr>
              <p:spPr bwMode="gray">
                <a:xfrm>
                  <a:off x="5776012" y="2823886"/>
                  <a:ext cx="1293862" cy="213419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Lst>
                  <a:ahLst/>
                  <a:cxnLst>
                    <a:cxn ang="0">
                      <a:pos x="connsiteX0" y="connsiteY0"/>
                    </a:cxn>
                    <a:cxn ang="0">
                      <a:pos x="connsiteX1" y="connsiteY1"/>
                    </a:cxn>
                    <a:cxn ang="0">
                      <a:pos x="connsiteX2" y="connsiteY2"/>
                    </a:cxn>
                    <a:cxn ang="0">
                      <a:pos x="connsiteX3" y="connsiteY3"/>
                    </a:cxn>
                  </a:cxnLst>
                  <a:rect l="l" t="t" r="r" b="b"/>
                  <a:pathLst>
                    <a:path w="1293862" h="2134194">
                      <a:moveTo>
                        <a:pt x="1293862" y="1338379"/>
                      </a:moveTo>
                      <a:lnTo>
                        <a:pt x="686404" y="0"/>
                      </a:lnTo>
                      <a:lnTo>
                        <a:pt x="0" y="2134194"/>
                      </a:lnTo>
                      <a:lnTo>
                        <a:pt x="1293862" y="1338379"/>
                      </a:lnTo>
                      <a:close/>
                    </a:path>
                  </a:pathLst>
                </a:custGeom>
                <a:noFill/>
                <a:ln>
                  <a:gradFill flip="none" rotWithShape="1">
                    <a:gsLst>
                      <a:gs pos="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2" name="Freeform 62">
                  <a:extLst>
                    <a:ext uri="{FF2B5EF4-FFF2-40B4-BE49-F238E27FC236}">
                      <a16:creationId xmlns:a16="http://schemas.microsoft.com/office/drawing/2014/main" id="{3E2DFF8E-2D3C-407E-8797-5D18627D0729}"/>
                    </a:ext>
                  </a:extLst>
                </p:cNvPr>
                <p:cNvSpPr/>
                <p:nvPr/>
              </p:nvSpPr>
              <p:spPr bwMode="gray">
                <a:xfrm>
                  <a:off x="1865970" y="2616819"/>
                  <a:ext cx="879864" cy="166332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Lst>
                  <a:ahLst/>
                  <a:cxnLst>
                    <a:cxn ang="0">
                      <a:pos x="connsiteX0" y="connsiteY0"/>
                    </a:cxn>
                    <a:cxn ang="0">
                      <a:pos x="connsiteX1" y="connsiteY1"/>
                    </a:cxn>
                    <a:cxn ang="0">
                      <a:pos x="connsiteX2" y="connsiteY2"/>
                    </a:cxn>
                    <a:cxn ang="0">
                      <a:pos x="connsiteX3" y="connsiteY3"/>
                    </a:cxn>
                  </a:cxnLst>
                  <a:rect l="l" t="t" r="r" b="b"/>
                  <a:pathLst>
                    <a:path w="879864" h="1663320">
                      <a:moveTo>
                        <a:pt x="879864" y="350694"/>
                      </a:moveTo>
                      <a:lnTo>
                        <a:pt x="172459" y="1663320"/>
                      </a:lnTo>
                      <a:lnTo>
                        <a:pt x="0" y="0"/>
                      </a:lnTo>
                      <a:lnTo>
                        <a:pt x="879864" y="350694"/>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Freeform 63">
                  <a:extLst>
                    <a:ext uri="{FF2B5EF4-FFF2-40B4-BE49-F238E27FC236}">
                      <a16:creationId xmlns:a16="http://schemas.microsoft.com/office/drawing/2014/main" id="{463728DB-6C9F-46E6-B1F6-1DD3E375B31F}"/>
                    </a:ext>
                  </a:extLst>
                </p:cNvPr>
                <p:cNvSpPr/>
                <p:nvPr/>
              </p:nvSpPr>
              <p:spPr bwMode="gray">
                <a:xfrm>
                  <a:off x="2936511" y="684988"/>
                  <a:ext cx="1595555" cy="6158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Lst>
                  <a:ahLst/>
                  <a:cxnLst>
                    <a:cxn ang="0">
                      <a:pos x="connsiteX0" y="connsiteY0"/>
                    </a:cxn>
                    <a:cxn ang="0">
                      <a:pos x="connsiteX1" y="connsiteY1"/>
                    </a:cxn>
                    <a:cxn ang="0">
                      <a:pos x="connsiteX2" y="connsiteY2"/>
                    </a:cxn>
                    <a:cxn ang="0">
                      <a:pos x="connsiteX3" y="connsiteY3"/>
                    </a:cxn>
                  </a:cxnLst>
                  <a:rect l="l" t="t" r="r" b="b"/>
                  <a:pathLst>
                    <a:path w="1595555" h="1326394">
                      <a:moveTo>
                        <a:pt x="1595555" y="0"/>
                      </a:moveTo>
                      <a:lnTo>
                        <a:pt x="0" y="1326394"/>
                      </a:lnTo>
                      <a:lnTo>
                        <a:pt x="653486" y="352477"/>
                      </a:lnTo>
                      <a:lnTo>
                        <a:pt x="1595555"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Freeform 64">
                  <a:extLst>
                    <a:ext uri="{FF2B5EF4-FFF2-40B4-BE49-F238E27FC236}">
                      <a16:creationId xmlns:a16="http://schemas.microsoft.com/office/drawing/2014/main" id="{FF67780F-1E96-44BD-99C3-3BA5D85C0D72}"/>
                    </a:ext>
                  </a:extLst>
                </p:cNvPr>
                <p:cNvSpPr/>
                <p:nvPr/>
              </p:nvSpPr>
              <p:spPr bwMode="gray">
                <a:xfrm>
                  <a:off x="2931773" y="683131"/>
                  <a:ext cx="1689354"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Lst>
                  <a:ahLst/>
                  <a:cxnLst>
                    <a:cxn ang="0">
                      <a:pos x="connsiteX0" y="connsiteY0"/>
                    </a:cxn>
                    <a:cxn ang="0">
                      <a:pos x="connsiteX1" y="connsiteY1"/>
                    </a:cxn>
                    <a:cxn ang="0">
                      <a:pos x="connsiteX2" y="connsiteY2"/>
                    </a:cxn>
                    <a:cxn ang="0">
                      <a:pos x="connsiteX3" y="connsiteY3"/>
                    </a:cxn>
                  </a:cxnLst>
                  <a:rect l="l" t="t" r="r" b="b"/>
                  <a:pathLst>
                    <a:path w="1689354" h="1993011">
                      <a:moveTo>
                        <a:pt x="1595555" y="0"/>
                      </a:moveTo>
                      <a:lnTo>
                        <a:pt x="0" y="1326394"/>
                      </a:lnTo>
                      <a:lnTo>
                        <a:pt x="1689354" y="1993011"/>
                      </a:lnTo>
                      <a:lnTo>
                        <a:pt x="1595555" y="0"/>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Freeform 65">
                  <a:extLst>
                    <a:ext uri="{FF2B5EF4-FFF2-40B4-BE49-F238E27FC236}">
                      <a16:creationId xmlns:a16="http://schemas.microsoft.com/office/drawing/2014/main" id="{A7750F97-125E-4A37-9F6E-9DBB01695751}"/>
                    </a:ext>
                  </a:extLst>
                </p:cNvPr>
                <p:cNvSpPr/>
                <p:nvPr/>
              </p:nvSpPr>
              <p:spPr bwMode="gray">
                <a:xfrm rot="19795885">
                  <a:off x="6554295" y="1124651"/>
                  <a:ext cx="169861"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 name="connsiteX0" fmla="*/ 0 w 169861"/>
                    <a:gd name="connsiteY0" fmla="*/ 0 h 1561011"/>
                    <a:gd name="connsiteX1" fmla="*/ 164094 w 169861"/>
                    <a:gd name="connsiteY1" fmla="*/ 680392 h 1561011"/>
                    <a:gd name="connsiteX2" fmla="*/ 169861 w 169861"/>
                    <a:gd name="connsiteY2" fmla="*/ 1561011 h 1561011"/>
                    <a:gd name="connsiteX3" fmla="*/ 0 w 169861"/>
                    <a:gd name="connsiteY3" fmla="*/ 0 h 1561011"/>
                  </a:gdLst>
                  <a:ahLst/>
                  <a:cxnLst>
                    <a:cxn ang="0">
                      <a:pos x="connsiteX0" y="connsiteY0"/>
                    </a:cxn>
                    <a:cxn ang="0">
                      <a:pos x="connsiteX1" y="connsiteY1"/>
                    </a:cxn>
                    <a:cxn ang="0">
                      <a:pos x="connsiteX2" y="connsiteY2"/>
                    </a:cxn>
                    <a:cxn ang="0">
                      <a:pos x="connsiteX3" y="connsiteY3"/>
                    </a:cxn>
                  </a:cxnLst>
                  <a:rect l="l" t="t" r="r" b="b"/>
                  <a:pathLst>
                    <a:path w="169861" h="1561011">
                      <a:moveTo>
                        <a:pt x="0" y="0"/>
                      </a:moveTo>
                      <a:lnTo>
                        <a:pt x="164094" y="680392"/>
                      </a:lnTo>
                      <a:cubicBezTo>
                        <a:pt x="166016" y="973932"/>
                        <a:pt x="167939" y="1267471"/>
                        <a:pt x="169861" y="1561011"/>
                      </a:cubicBezTo>
                      <a:lnTo>
                        <a:pt x="0" y="0"/>
                      </a:lnTo>
                      <a:close/>
                    </a:path>
                  </a:pathLst>
                </a:cu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Freeform 66">
                  <a:extLst>
                    <a:ext uri="{FF2B5EF4-FFF2-40B4-BE49-F238E27FC236}">
                      <a16:creationId xmlns:a16="http://schemas.microsoft.com/office/drawing/2014/main" id="{C256E7F3-F013-4D24-9568-6CD609121104}"/>
                    </a:ext>
                  </a:extLst>
                </p:cNvPr>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a:gradFill flip="none" rotWithShape="1">
                    <a:gsLst>
                      <a:gs pos="0">
                        <a:schemeClr val="accent2"/>
                      </a:gs>
                      <a:gs pos="100000">
                        <a:schemeClr val="accent3"/>
                      </a:gs>
                    </a:gsLst>
                    <a:lin ang="21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Freeform 67">
                  <a:extLst>
                    <a:ext uri="{FF2B5EF4-FFF2-40B4-BE49-F238E27FC236}">
                      <a16:creationId xmlns:a16="http://schemas.microsoft.com/office/drawing/2014/main" id="{510DDE95-F277-477A-947A-F95CBBB6EE17}"/>
                    </a:ext>
                  </a:extLst>
                </p:cNvPr>
                <p:cNvSpPr/>
                <p:nvPr/>
              </p:nvSpPr>
              <p:spPr bwMode="gray">
                <a:xfrm>
                  <a:off x="1868359" y="1300667"/>
                  <a:ext cx="1069721" cy="132261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 name="connsiteX0" fmla="*/ 1069721 w 1069721"/>
                    <a:gd name="connsiteY0" fmla="*/ 0 h 1322616"/>
                    <a:gd name="connsiteX1" fmla="*/ 0 w 1069721"/>
                    <a:gd name="connsiteY1" fmla="*/ 1322616 h 1322616"/>
                    <a:gd name="connsiteX2" fmla="*/ 473612 w 1069721"/>
                    <a:gd name="connsiteY2" fmla="*/ 435627 h 1322616"/>
                    <a:gd name="connsiteX3" fmla="*/ 1069721 w 1069721"/>
                    <a:gd name="connsiteY3" fmla="*/ 0 h 1322616"/>
                    <a:gd name="connsiteX0" fmla="*/ 1069721 w 1069721"/>
                    <a:gd name="connsiteY0" fmla="*/ 0 h 1322616"/>
                    <a:gd name="connsiteX1" fmla="*/ 0 w 1069721"/>
                    <a:gd name="connsiteY1" fmla="*/ 1322616 h 1322616"/>
                    <a:gd name="connsiteX2" fmla="*/ 476802 w 1069721"/>
                    <a:gd name="connsiteY2" fmla="*/ 554094 h 1322616"/>
                    <a:gd name="connsiteX3" fmla="*/ 1069721 w 1069721"/>
                    <a:gd name="connsiteY3" fmla="*/ 0 h 1322616"/>
                  </a:gdLst>
                  <a:ahLst/>
                  <a:cxnLst>
                    <a:cxn ang="0">
                      <a:pos x="connsiteX0" y="connsiteY0"/>
                    </a:cxn>
                    <a:cxn ang="0">
                      <a:pos x="connsiteX1" y="connsiteY1"/>
                    </a:cxn>
                    <a:cxn ang="0">
                      <a:pos x="connsiteX2" y="connsiteY2"/>
                    </a:cxn>
                    <a:cxn ang="0">
                      <a:pos x="connsiteX3" y="connsiteY3"/>
                    </a:cxn>
                  </a:cxnLst>
                  <a:rect l="l" t="t" r="r" b="b"/>
                  <a:pathLst>
                    <a:path w="1069721" h="1322616">
                      <a:moveTo>
                        <a:pt x="1069721" y="0"/>
                      </a:moveTo>
                      <a:lnTo>
                        <a:pt x="0" y="1322616"/>
                      </a:lnTo>
                      <a:lnTo>
                        <a:pt x="476802" y="554094"/>
                      </a:lnTo>
                      <a:lnTo>
                        <a:pt x="1069721"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8" name="Freeform 68">
                  <a:extLst>
                    <a:ext uri="{FF2B5EF4-FFF2-40B4-BE49-F238E27FC236}">
                      <a16:creationId xmlns:a16="http://schemas.microsoft.com/office/drawing/2014/main" id="{B858324D-F5EF-4F19-B131-61FA733A307E}"/>
                    </a:ext>
                  </a:extLst>
                </p:cNvPr>
                <p:cNvSpPr/>
                <p:nvPr/>
              </p:nvSpPr>
              <p:spPr bwMode="gray">
                <a:xfrm>
                  <a:off x="3554886" y="4960162"/>
                  <a:ext cx="2228851" cy="10046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Lst>
                  <a:ahLst/>
                  <a:cxnLst>
                    <a:cxn ang="0">
                      <a:pos x="connsiteX0" y="connsiteY0"/>
                    </a:cxn>
                    <a:cxn ang="0">
                      <a:pos x="connsiteX1" y="connsiteY1"/>
                    </a:cxn>
                    <a:cxn ang="0">
                      <a:pos x="connsiteX2" y="connsiteY2"/>
                    </a:cxn>
                    <a:cxn ang="0">
                      <a:pos x="connsiteX3" y="connsiteY3"/>
                    </a:cxn>
                  </a:cxnLst>
                  <a:rect l="l" t="t" r="r" b="b"/>
                  <a:pathLst>
                    <a:path w="2228851" h="1004619">
                      <a:moveTo>
                        <a:pt x="1101560" y="1004619"/>
                      </a:moveTo>
                      <a:lnTo>
                        <a:pt x="0" y="83787"/>
                      </a:lnTo>
                      <a:lnTo>
                        <a:pt x="2228851" y="0"/>
                      </a:lnTo>
                      <a:lnTo>
                        <a:pt x="1101560" y="100461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9" name="Freeform 69">
                  <a:extLst>
                    <a:ext uri="{FF2B5EF4-FFF2-40B4-BE49-F238E27FC236}">
                      <a16:creationId xmlns:a16="http://schemas.microsoft.com/office/drawing/2014/main" id="{5CC97334-301A-484C-B513-0062F2CE1A50}"/>
                    </a:ext>
                  </a:extLst>
                </p:cNvPr>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 name="connsiteX0" fmla="*/ 0 w 1643240"/>
                    <a:gd name="connsiteY0" fmla="*/ 0 h 1259895"/>
                    <a:gd name="connsiteX1" fmla="*/ 1643240 w 1643240"/>
                    <a:gd name="connsiteY1" fmla="*/ 1259895 h 1259895"/>
                    <a:gd name="connsiteX2" fmla="*/ 795183 w 1643240"/>
                    <a:gd name="connsiteY2" fmla="*/ 370067 h 1259895"/>
                    <a:gd name="connsiteX3" fmla="*/ 0 w 1643240"/>
                    <a:gd name="connsiteY3" fmla="*/ 0 h 1259895"/>
                    <a:gd name="connsiteX0" fmla="*/ 0 w 1643240"/>
                    <a:gd name="connsiteY0" fmla="*/ 0 h 1259895"/>
                    <a:gd name="connsiteX1" fmla="*/ 1643240 w 1643240"/>
                    <a:gd name="connsiteY1" fmla="*/ 1259895 h 1259895"/>
                    <a:gd name="connsiteX2" fmla="*/ 845280 w 1643240"/>
                    <a:gd name="connsiteY2" fmla="*/ 394561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845280" y="394561"/>
                      </a:lnTo>
                      <a:lnTo>
                        <a:pt x="0"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Freeform 70">
                  <a:extLst>
                    <a:ext uri="{FF2B5EF4-FFF2-40B4-BE49-F238E27FC236}">
                      <a16:creationId xmlns:a16="http://schemas.microsoft.com/office/drawing/2014/main" id="{7FFD182B-DD71-4355-950D-1AB7353E9732}"/>
                    </a:ext>
                  </a:extLst>
                </p:cNvPr>
                <p:cNvSpPr/>
                <p:nvPr/>
              </p:nvSpPr>
              <p:spPr bwMode="gray">
                <a:xfrm>
                  <a:off x="3552824" y="3529928"/>
                  <a:ext cx="2228851" cy="151638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Lst>
                  <a:ahLst/>
                  <a:cxnLst>
                    <a:cxn ang="0">
                      <a:pos x="connsiteX0" y="connsiteY0"/>
                    </a:cxn>
                    <a:cxn ang="0">
                      <a:pos x="connsiteX1" y="connsiteY1"/>
                    </a:cxn>
                    <a:cxn ang="0">
                      <a:pos x="connsiteX2" y="connsiteY2"/>
                    </a:cxn>
                    <a:cxn ang="0">
                      <a:pos x="connsiteX3" y="connsiteY3"/>
                    </a:cxn>
                  </a:cxnLst>
                  <a:rect l="l" t="t" r="r" b="b"/>
                  <a:pathLst>
                    <a:path w="2228851" h="1516383">
                      <a:moveTo>
                        <a:pt x="1131584" y="0"/>
                      </a:moveTo>
                      <a:lnTo>
                        <a:pt x="0" y="1516383"/>
                      </a:lnTo>
                      <a:lnTo>
                        <a:pt x="2228851" y="1432596"/>
                      </a:lnTo>
                      <a:lnTo>
                        <a:pt x="1131584" y="0"/>
                      </a:lnTo>
                      <a:close/>
                    </a:path>
                  </a:pathLst>
                </a:custGeom>
                <a:noFill/>
                <a:ln w="44450">
                  <a:gradFill flip="none" rotWithShape="1">
                    <a:gsLst>
                      <a:gs pos="46000">
                        <a:schemeClr val="accent1"/>
                      </a:gs>
                      <a:gs pos="100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Freeform 71">
                  <a:extLst>
                    <a:ext uri="{FF2B5EF4-FFF2-40B4-BE49-F238E27FC236}">
                      <a16:creationId xmlns:a16="http://schemas.microsoft.com/office/drawing/2014/main" id="{656EE926-8C0D-4985-B22F-26F74D59C164}"/>
                    </a:ext>
                  </a:extLst>
                </p:cNvPr>
                <p:cNvSpPr/>
                <p:nvPr/>
              </p:nvSpPr>
              <p:spPr bwMode="gray">
                <a:xfrm>
                  <a:off x="4529850" y="680554"/>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a:gradFill flip="none" rotWithShape="1">
                    <a:gsLst>
                      <a:gs pos="0">
                        <a:schemeClr val="accent2"/>
                      </a:gs>
                      <a:gs pos="100000">
                        <a:schemeClr val="accent3"/>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2" name="Freeform 72">
                  <a:extLst>
                    <a:ext uri="{FF2B5EF4-FFF2-40B4-BE49-F238E27FC236}">
                      <a16:creationId xmlns:a16="http://schemas.microsoft.com/office/drawing/2014/main" id="{7CA9F63A-0AC0-4C1E-B011-A96508D59354}"/>
                    </a:ext>
                  </a:extLst>
                </p:cNvPr>
                <p:cNvSpPr/>
                <p:nvPr/>
              </p:nvSpPr>
              <p:spPr bwMode="gray">
                <a:xfrm>
                  <a:off x="4650170" y="4962969"/>
                  <a:ext cx="1406574" cy="10038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Lst>
                  <a:ahLst/>
                  <a:cxnLst>
                    <a:cxn ang="0">
                      <a:pos x="connsiteX0" y="connsiteY0"/>
                    </a:cxn>
                    <a:cxn ang="0">
                      <a:pos x="connsiteX1" y="connsiteY1"/>
                    </a:cxn>
                    <a:cxn ang="0">
                      <a:pos x="connsiteX2" y="connsiteY2"/>
                    </a:cxn>
                    <a:cxn ang="0">
                      <a:pos x="connsiteX3" y="connsiteY3"/>
                    </a:cxn>
                  </a:cxnLst>
                  <a:rect l="l" t="t" r="r" b="b"/>
                  <a:pathLst>
                    <a:path w="1406574" h="1003808">
                      <a:moveTo>
                        <a:pt x="0" y="1003808"/>
                      </a:moveTo>
                      <a:lnTo>
                        <a:pt x="1406574" y="571539"/>
                      </a:lnTo>
                      <a:lnTo>
                        <a:pt x="1123949" y="0"/>
                      </a:lnTo>
                      <a:lnTo>
                        <a:pt x="0" y="1003808"/>
                      </a:lnTo>
                      <a:close/>
                    </a:path>
                  </a:pathLst>
                </a:custGeom>
                <a:noFill/>
                <a:ln>
                  <a:gradFill flip="none" rotWithShape="1">
                    <a:gsLst>
                      <a:gs pos="0">
                        <a:schemeClr val="accent2"/>
                      </a:gs>
                      <a:gs pos="100000">
                        <a:schemeClr val="accent3"/>
                      </a:gs>
                    </a:gsLst>
                    <a:lin ang="3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Freeform 73">
                  <a:extLst>
                    <a:ext uri="{FF2B5EF4-FFF2-40B4-BE49-F238E27FC236}">
                      <a16:creationId xmlns:a16="http://schemas.microsoft.com/office/drawing/2014/main" id="{92555FA1-EC9D-44E2-84FC-DF11984A20AE}"/>
                    </a:ext>
                  </a:extLst>
                </p:cNvPr>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a:gradFill flip="none" rotWithShape="1">
                    <a:gsLst>
                      <a:gs pos="0">
                        <a:schemeClr val="accent2"/>
                      </a:gs>
                      <a:gs pos="100000">
                        <a:schemeClr val="accent3"/>
                      </a:gs>
                    </a:gsLst>
                    <a:lin ang="6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4" name="Freeform 74">
                  <a:extLst>
                    <a:ext uri="{FF2B5EF4-FFF2-40B4-BE49-F238E27FC236}">
                      <a16:creationId xmlns:a16="http://schemas.microsoft.com/office/drawing/2014/main" id="{1A97D81D-2526-41FA-A11E-A6FA259AC63F}"/>
                    </a:ext>
                  </a:extLst>
                </p:cNvPr>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a:gradFill flip="none" rotWithShape="1">
                    <a:gsLst>
                      <a:gs pos="0">
                        <a:schemeClr val="accent2"/>
                      </a:gs>
                      <a:gs pos="100000">
                        <a:schemeClr val="accent3"/>
                      </a:gs>
                    </a:gsLst>
                    <a:lin ang="6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5" name="Freeform 75">
                  <a:extLst>
                    <a:ext uri="{FF2B5EF4-FFF2-40B4-BE49-F238E27FC236}">
                      <a16:creationId xmlns:a16="http://schemas.microsoft.com/office/drawing/2014/main" id="{4B89DCA8-33A1-49C4-89D8-28059990D1AC}"/>
                    </a:ext>
                  </a:extLst>
                </p:cNvPr>
                <p:cNvSpPr/>
                <p:nvPr/>
              </p:nvSpPr>
              <p:spPr bwMode="gray">
                <a:xfrm>
                  <a:off x="2038350" y="2967787"/>
                  <a:ext cx="1515171" cy="208371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Lst>
                  <a:ahLst/>
                  <a:cxnLst>
                    <a:cxn ang="0">
                      <a:pos x="connsiteX0" y="connsiteY0"/>
                    </a:cxn>
                    <a:cxn ang="0">
                      <a:pos x="connsiteX1" y="connsiteY1"/>
                    </a:cxn>
                    <a:cxn ang="0">
                      <a:pos x="connsiteX2" y="connsiteY2"/>
                    </a:cxn>
                    <a:cxn ang="0">
                      <a:pos x="connsiteX3" y="connsiteY3"/>
                    </a:cxn>
                  </a:cxnLst>
                  <a:rect l="l" t="t" r="r" b="b"/>
                  <a:pathLst>
                    <a:path w="1515171" h="2083715">
                      <a:moveTo>
                        <a:pt x="707405" y="0"/>
                      </a:moveTo>
                      <a:lnTo>
                        <a:pt x="0" y="1308908"/>
                      </a:lnTo>
                      <a:lnTo>
                        <a:pt x="1515171" y="2083715"/>
                      </a:lnTo>
                      <a:lnTo>
                        <a:pt x="707405" y="0"/>
                      </a:lnTo>
                      <a:close/>
                    </a:path>
                  </a:pathLst>
                </a:custGeom>
                <a:noFill/>
                <a:ln w="28575">
                  <a:gradFill flip="none" rotWithShape="1">
                    <a:gsLst>
                      <a:gs pos="0">
                        <a:schemeClr val="accent2"/>
                      </a:gs>
                      <a:gs pos="100000">
                        <a:schemeClr val="accent3"/>
                      </a:gs>
                    </a:gsLst>
                    <a:lin ang="9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6" name="Oval 15">
                <a:extLst>
                  <a:ext uri="{FF2B5EF4-FFF2-40B4-BE49-F238E27FC236}">
                    <a16:creationId xmlns:a16="http://schemas.microsoft.com/office/drawing/2014/main" id="{C65625CE-CA85-49EC-99FC-CDF63A110622}"/>
                  </a:ext>
                </a:extLst>
              </p:cNvPr>
              <p:cNvSpPr/>
              <p:nvPr/>
            </p:nvSpPr>
            <p:spPr bwMode="gray">
              <a:xfrm>
                <a:off x="4159764" y="2958277"/>
                <a:ext cx="1040511" cy="1013958"/>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292100" h="292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85A40EEB-8110-493D-8739-63160CA23883}"/>
                  </a:ext>
                </a:extLst>
              </p:cNvPr>
              <p:cNvSpPr/>
              <p:nvPr/>
            </p:nvSpPr>
            <p:spPr bwMode="gray">
              <a:xfrm>
                <a:off x="4282606" y="1285277"/>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6AD0DF08-81AA-4F30-88D4-26D73FB59524}"/>
                  </a:ext>
                </a:extLst>
              </p:cNvPr>
              <p:cNvSpPr/>
              <p:nvPr/>
            </p:nvSpPr>
            <p:spPr bwMode="gray">
              <a:xfrm>
                <a:off x="2545572" y="2653653"/>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BBA80274-4752-4E02-9353-BD808EC37F53}"/>
                  </a:ext>
                </a:extLst>
              </p:cNvPr>
              <p:cNvSpPr/>
              <p:nvPr/>
            </p:nvSpPr>
            <p:spPr bwMode="gray">
              <a:xfrm>
                <a:off x="6079395" y="2531922"/>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DC31D6B6-F02F-41F1-AC64-E95A95117BC5}"/>
                  </a:ext>
                </a:extLst>
              </p:cNvPr>
              <p:cNvSpPr/>
              <p:nvPr/>
            </p:nvSpPr>
            <p:spPr bwMode="gray">
              <a:xfrm>
                <a:off x="3254686" y="4708918"/>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D6C91CB2-199B-40F9-B2C8-8BDEF31594A6}"/>
                  </a:ext>
                </a:extLst>
              </p:cNvPr>
              <p:cNvSpPr/>
              <p:nvPr/>
            </p:nvSpPr>
            <p:spPr bwMode="gray">
              <a:xfrm>
                <a:off x="5455972" y="4646331"/>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9168F31F-8A22-434C-AE45-386822C35A3D}"/>
                  </a:ext>
                </a:extLst>
              </p:cNvPr>
              <p:cNvSpPr/>
              <p:nvPr/>
            </p:nvSpPr>
            <p:spPr bwMode="gray">
              <a:xfrm>
                <a:off x="2804511" y="1153069"/>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322BBC1-4EC7-4300-9034-77A7BA0CDF98}"/>
                  </a:ext>
                </a:extLst>
              </p:cNvPr>
              <p:cNvSpPr/>
              <p:nvPr/>
            </p:nvSpPr>
            <p:spPr bwMode="gray">
              <a:xfrm>
                <a:off x="4328495" y="548451"/>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DC633A57-1325-49E4-8E90-4E058F0FCB2A}"/>
                  </a:ext>
                </a:extLst>
              </p:cNvPr>
              <p:cNvSpPr/>
              <p:nvPr/>
            </p:nvSpPr>
            <p:spPr bwMode="gray">
              <a:xfrm>
                <a:off x="6004177" y="1106776"/>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814B0B4-2D33-4295-B521-02E220DB5C67}"/>
                  </a:ext>
                </a:extLst>
              </p:cNvPr>
              <p:cNvSpPr/>
              <p:nvPr/>
            </p:nvSpPr>
            <p:spPr bwMode="gray">
              <a:xfrm>
                <a:off x="6922178" y="2401296"/>
                <a:ext cx="365760" cy="365760"/>
              </a:xfrm>
              <a:prstGeom prst="ellipse">
                <a:avLst/>
              </a:prstGeom>
              <a:gradFill>
                <a:gsLst>
                  <a:gs pos="0">
                    <a:schemeClr val="accent3"/>
                  </a:gs>
                  <a:gs pos="80000">
                    <a:schemeClr val="accent3">
                      <a:lumMod val="60000"/>
                      <a:lumOff val="40000"/>
                    </a:schemeClr>
                  </a:gs>
                  <a:gs pos="100000">
                    <a:schemeClr val="accent3">
                      <a:lumMod val="60000"/>
                      <a:lumOff val="4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ED1BC9EF-8B7C-471A-AE8F-BC820F8BC77F}"/>
                  </a:ext>
                </a:extLst>
              </p:cNvPr>
              <p:cNvSpPr/>
              <p:nvPr/>
            </p:nvSpPr>
            <p:spPr bwMode="gray">
              <a:xfrm>
                <a:off x="6867537" y="4004375"/>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FC45E37A-EF6F-40AA-BFF3-2DFE8162B557}"/>
                  </a:ext>
                </a:extLst>
              </p:cNvPr>
              <p:cNvSpPr/>
              <p:nvPr/>
            </p:nvSpPr>
            <p:spPr bwMode="gray">
              <a:xfrm>
                <a:off x="4467290" y="5783897"/>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Oval 30">
                <a:extLst>
                  <a:ext uri="{FF2B5EF4-FFF2-40B4-BE49-F238E27FC236}">
                    <a16:creationId xmlns:a16="http://schemas.microsoft.com/office/drawing/2014/main" id="{B2204FBC-5E18-4142-B86B-DE31BD4C6088}"/>
                  </a:ext>
                </a:extLst>
              </p:cNvPr>
              <p:cNvSpPr/>
              <p:nvPr/>
            </p:nvSpPr>
            <p:spPr bwMode="gray">
              <a:xfrm>
                <a:off x="5873864" y="5354087"/>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0A323158-84EF-43C0-996D-C7E92C38D731}"/>
                  </a:ext>
                </a:extLst>
              </p:cNvPr>
              <p:cNvSpPr/>
              <p:nvPr/>
            </p:nvSpPr>
            <p:spPr bwMode="gray">
              <a:xfrm>
                <a:off x="3005883" y="5481829"/>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439D6D3F-5042-4ADD-879C-B761E8AFB18E}"/>
                  </a:ext>
                </a:extLst>
              </p:cNvPr>
              <p:cNvSpPr/>
              <p:nvPr/>
            </p:nvSpPr>
            <p:spPr bwMode="gray">
              <a:xfrm>
                <a:off x="1866649" y="4097383"/>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66656FD5-77E0-4482-8615-DAC25A261F84}"/>
                  </a:ext>
                </a:extLst>
              </p:cNvPr>
              <p:cNvSpPr/>
              <p:nvPr/>
            </p:nvSpPr>
            <p:spPr bwMode="gray">
              <a:xfrm>
                <a:off x="1691428" y="2449453"/>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56" name="Group 29">
            <a:extLst>
              <a:ext uri="{FF2B5EF4-FFF2-40B4-BE49-F238E27FC236}">
                <a16:creationId xmlns:a16="http://schemas.microsoft.com/office/drawing/2014/main" id="{E77FCB0F-24B5-4E92-89C0-5D3224BFDC69}"/>
              </a:ext>
            </a:extLst>
          </p:cNvPr>
          <p:cNvGrpSpPr/>
          <p:nvPr/>
        </p:nvGrpSpPr>
        <p:grpSpPr>
          <a:xfrm>
            <a:off x="228600" y="3382155"/>
            <a:ext cx="4831225" cy="678418"/>
            <a:chOff x="-17741" y="2063744"/>
            <a:chExt cx="4101681" cy="404042"/>
          </a:xfrm>
        </p:grpSpPr>
        <p:sp>
          <p:nvSpPr>
            <p:cNvPr id="57" name="Rounded Rectangle 21">
              <a:extLst>
                <a:ext uri="{FF2B5EF4-FFF2-40B4-BE49-F238E27FC236}">
                  <a16:creationId xmlns:a16="http://schemas.microsoft.com/office/drawing/2014/main" id="{0BD5F724-5011-4F3B-84E6-F2EC3A6397F6}"/>
                </a:ext>
              </a:extLst>
            </p:cNvPr>
            <p:cNvSpPr/>
            <p:nvPr/>
          </p:nvSpPr>
          <p:spPr bwMode="gray">
            <a:xfrm>
              <a:off x="-17741" y="2063744"/>
              <a:ext cx="3852505" cy="404042"/>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a:t>
              </a:r>
            </a:p>
          </p:txBody>
        </p:sp>
        <p:sp>
          <p:nvSpPr>
            <p:cNvPr id="58" name="Oval 57">
              <a:extLst>
                <a:ext uri="{FF2B5EF4-FFF2-40B4-BE49-F238E27FC236}">
                  <a16:creationId xmlns:a16="http://schemas.microsoft.com/office/drawing/2014/main" id="{535AEB8D-DACA-4CCB-B3B0-DFF305AD0E2C}"/>
                </a:ext>
              </a:extLst>
            </p:cNvPr>
            <p:cNvSpPr/>
            <p:nvPr/>
          </p:nvSpPr>
          <p:spPr bwMode="gray">
            <a:xfrm>
              <a:off x="3692414" y="2135414"/>
              <a:ext cx="391526" cy="260701"/>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grpSp>
      <p:grpSp>
        <p:nvGrpSpPr>
          <p:cNvPr id="59" name="Group 29">
            <a:extLst>
              <a:ext uri="{FF2B5EF4-FFF2-40B4-BE49-F238E27FC236}">
                <a16:creationId xmlns:a16="http://schemas.microsoft.com/office/drawing/2014/main" id="{39A007BD-FD7D-4932-A222-7A4957194910}"/>
              </a:ext>
            </a:extLst>
          </p:cNvPr>
          <p:cNvGrpSpPr/>
          <p:nvPr/>
        </p:nvGrpSpPr>
        <p:grpSpPr>
          <a:xfrm>
            <a:off x="487825" y="4343397"/>
            <a:ext cx="4741112" cy="533400"/>
            <a:chOff x="91215" y="2036166"/>
            <a:chExt cx="3897856" cy="288925"/>
          </a:xfrm>
          <a:solidFill>
            <a:srgbClr val="00B0F0"/>
          </a:solidFill>
        </p:grpSpPr>
        <p:sp>
          <p:nvSpPr>
            <p:cNvPr id="60" name="Rounded Rectangle 21">
              <a:extLst>
                <a:ext uri="{FF2B5EF4-FFF2-40B4-BE49-F238E27FC236}">
                  <a16:creationId xmlns:a16="http://schemas.microsoft.com/office/drawing/2014/main" id="{3803F3AC-A0DC-4F2B-AFDD-93DAE3D61EAD}"/>
                </a:ext>
              </a:extLst>
            </p:cNvPr>
            <p:cNvSpPr/>
            <p:nvPr/>
          </p:nvSpPr>
          <p:spPr bwMode="gray">
            <a:xfrm>
              <a:off x="91215" y="2036166"/>
              <a:ext cx="3677389" cy="260701"/>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KẾT QUẢ &amp; THỬ NGHIỆM</a:t>
              </a:r>
            </a:p>
          </p:txBody>
        </p:sp>
        <p:sp>
          <p:nvSpPr>
            <p:cNvPr id="61" name="Oval 60">
              <a:extLst>
                <a:ext uri="{FF2B5EF4-FFF2-40B4-BE49-F238E27FC236}">
                  <a16:creationId xmlns:a16="http://schemas.microsoft.com/office/drawing/2014/main" id="{69B46DF9-590F-47EE-86A4-711A1AEFCDCD}"/>
                </a:ext>
              </a:extLst>
            </p:cNvPr>
            <p:cNvSpPr/>
            <p:nvPr/>
          </p:nvSpPr>
          <p:spPr bwMode="gray">
            <a:xfrm>
              <a:off x="3636918" y="2069260"/>
              <a:ext cx="352153" cy="255831"/>
            </a:xfrm>
            <a:prstGeom prst="ellipse">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grpSp>
      <p:grpSp>
        <p:nvGrpSpPr>
          <p:cNvPr id="65" name="Group 29">
            <a:extLst>
              <a:ext uri="{FF2B5EF4-FFF2-40B4-BE49-F238E27FC236}">
                <a16:creationId xmlns:a16="http://schemas.microsoft.com/office/drawing/2014/main" id="{0C9D3A1F-01F8-42EF-8EB1-D787244CB07D}"/>
              </a:ext>
            </a:extLst>
          </p:cNvPr>
          <p:cNvGrpSpPr/>
          <p:nvPr/>
        </p:nvGrpSpPr>
        <p:grpSpPr>
          <a:xfrm>
            <a:off x="1066801" y="5105400"/>
            <a:ext cx="4876799" cy="794756"/>
            <a:chOff x="-54282" y="1893952"/>
            <a:chExt cx="4140374" cy="430492"/>
          </a:xfrm>
          <a:solidFill>
            <a:srgbClr val="7030A0"/>
          </a:solidFill>
        </p:grpSpPr>
        <p:sp>
          <p:nvSpPr>
            <p:cNvPr id="66" name="Rounded Rectangle 21">
              <a:extLst>
                <a:ext uri="{FF2B5EF4-FFF2-40B4-BE49-F238E27FC236}">
                  <a16:creationId xmlns:a16="http://schemas.microsoft.com/office/drawing/2014/main" id="{DE0E3DE8-FE44-4D43-BD27-7EEEDE625475}"/>
                </a:ext>
              </a:extLst>
            </p:cNvPr>
            <p:cNvSpPr/>
            <p:nvPr/>
          </p:nvSpPr>
          <p:spPr bwMode="gray">
            <a:xfrm>
              <a:off x="-54282" y="1893952"/>
              <a:ext cx="3889047" cy="430492"/>
            </a:xfrm>
            <a:prstGeom prst="roundRect">
              <a:avLst>
                <a:gd name="adj" fmla="val 50000"/>
              </a:avLst>
            </a:prstGeom>
            <a:gradFill>
              <a:gsLst>
                <a:gs pos="0">
                  <a:srgbClr val="7030A0">
                    <a:lumMod val="25000"/>
                    <a:lumOff val="75000"/>
                  </a:srgbClr>
                </a:gs>
                <a:gs pos="100000">
                  <a:schemeClr val="bg1"/>
                </a:gs>
              </a:gsLst>
              <a:lin ang="0" scaled="0"/>
            </a:gradFill>
            <a:ln>
              <a:solidFill>
                <a:srgbClr val="7030A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a:solidFill>
                    <a:srgbClr val="000000"/>
                  </a:solidFill>
                  <a:latin typeface="Arial" panose="020B0604020202020204" pitchFamily="34" charset="0"/>
                  <a:cs typeface="Arial" panose="020B0604020202020204" pitchFamily="34" charset="0"/>
                </a:rPr>
                <a:t>KẾT LUẬN </a:t>
              </a:r>
              <a:r>
                <a:rPr lang="en-US" sz="2400" b="1" dirty="0">
                  <a:solidFill>
                    <a:srgbClr val="000000"/>
                  </a:solidFill>
                  <a:latin typeface="Arial" panose="020B0604020202020204" pitchFamily="34" charset="0"/>
                  <a:cs typeface="Arial" panose="020B0604020202020204" pitchFamily="34" charset="0"/>
                </a:rPr>
                <a:t>&amp; H</a:t>
              </a:r>
              <a:r>
                <a:rPr lang="vi-VN" sz="2400" b="1" dirty="0">
                  <a:solidFill>
                    <a:srgbClr val="000000"/>
                  </a:solidFill>
                  <a:latin typeface="Arial" panose="020B0604020202020204" pitchFamily="34" charset="0"/>
                  <a:cs typeface="Arial" panose="020B0604020202020204" pitchFamily="34" charset="0"/>
                </a:rPr>
                <a:t>Ư</a:t>
              </a:r>
              <a:r>
                <a:rPr lang="en-US" sz="2400" b="1" dirty="0">
                  <a:solidFill>
                    <a:srgbClr val="000000"/>
                  </a:solidFill>
                  <a:latin typeface="Arial" panose="020B0604020202020204" pitchFamily="34" charset="0"/>
                  <a:cs typeface="Arial" panose="020B0604020202020204" pitchFamily="34" charset="0"/>
                </a:rPr>
                <a:t>ỚNG PHÁT TRIỂN</a:t>
              </a:r>
            </a:p>
          </p:txBody>
        </p:sp>
        <p:sp>
          <p:nvSpPr>
            <p:cNvPr id="67" name="Oval 66">
              <a:extLst>
                <a:ext uri="{FF2B5EF4-FFF2-40B4-BE49-F238E27FC236}">
                  <a16:creationId xmlns:a16="http://schemas.microsoft.com/office/drawing/2014/main" id="{5EA2E9F3-7B53-4B15-9392-72014D56F3CE}"/>
                </a:ext>
              </a:extLst>
            </p:cNvPr>
            <p:cNvSpPr/>
            <p:nvPr/>
          </p:nvSpPr>
          <p:spPr bwMode="gray">
            <a:xfrm>
              <a:off x="3694566" y="1978847"/>
              <a:ext cx="391526" cy="260701"/>
            </a:xfrm>
            <a:prstGeom prst="ellipse">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5</a:t>
              </a:r>
            </a:p>
          </p:txBody>
        </p:sp>
      </p:grpSp>
    </p:spTree>
    <p:extLst>
      <p:ext uri="{BB962C8B-B14F-4D97-AF65-F5344CB8AC3E}">
        <p14:creationId xmlns:p14="http://schemas.microsoft.com/office/powerpoint/2010/main" val="39136242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1">
            <a:extLst>
              <a:ext uri="{FF2B5EF4-FFF2-40B4-BE49-F238E27FC236}">
                <a16:creationId xmlns:a16="http://schemas.microsoft.com/office/drawing/2014/main" id="{4200AD20-EB58-4B8D-840E-5A54DDDE64BC}"/>
              </a:ext>
            </a:extLst>
          </p:cNvPr>
          <p:cNvSpPr/>
          <p:nvPr/>
        </p:nvSpPr>
        <p:spPr bwMode="gray">
          <a:xfrm>
            <a:off x="1415845" y="172083"/>
            <a:ext cx="6356556" cy="46166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 HỆ THỐNG</a:t>
            </a:r>
          </a:p>
        </p:txBody>
      </p:sp>
      <p:sp>
        <p:nvSpPr>
          <p:cNvPr id="8" name="Oval 7">
            <a:extLst>
              <a:ext uri="{FF2B5EF4-FFF2-40B4-BE49-F238E27FC236}">
                <a16:creationId xmlns:a16="http://schemas.microsoft.com/office/drawing/2014/main" id="{FDC15BBE-3AEE-48C0-AEAA-FC941D8B29F0}"/>
              </a:ext>
            </a:extLst>
          </p:cNvPr>
          <p:cNvSpPr/>
          <p:nvPr/>
        </p:nvSpPr>
        <p:spPr bwMode="gray">
          <a:xfrm>
            <a:off x="7541816" y="234676"/>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11" name="TextBox 10">
            <a:extLst>
              <a:ext uri="{FF2B5EF4-FFF2-40B4-BE49-F238E27FC236}">
                <a16:creationId xmlns:a16="http://schemas.microsoft.com/office/drawing/2014/main" id="{78A436BA-5EB4-4B25-84C2-677099F22D91}"/>
              </a:ext>
            </a:extLst>
          </p:cNvPr>
          <p:cNvSpPr txBox="1"/>
          <p:nvPr/>
        </p:nvSpPr>
        <p:spPr>
          <a:xfrm>
            <a:off x="1355034" y="695988"/>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Thiết kế khối Lưu trữ dữ liệu</a:t>
            </a:r>
          </a:p>
        </p:txBody>
      </p:sp>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20</a:t>
            </a:fld>
            <a:endParaRPr lang="en-US" b="1">
              <a:solidFill>
                <a:schemeClr val="tx1"/>
              </a:solidFill>
            </a:endParaRPr>
          </a:p>
        </p:txBody>
      </p:sp>
      <p:pic>
        <p:nvPicPr>
          <p:cNvPr id="13" name="Hình ảnh 40">
            <a:extLst>
              <a:ext uri="{FF2B5EF4-FFF2-40B4-BE49-F238E27FC236}">
                <a16:creationId xmlns:a16="http://schemas.microsoft.com/office/drawing/2014/main" id="{6D5F2B5C-D1A8-48CD-A36D-6BD3DA5BE53A}"/>
              </a:ext>
            </a:extLst>
          </p:cNvPr>
          <p:cNvPicPr/>
          <p:nvPr/>
        </p:nvPicPr>
        <p:blipFill>
          <a:blip r:embed="rId3"/>
          <a:stretch>
            <a:fillRect/>
          </a:stretch>
        </p:blipFill>
        <p:spPr>
          <a:xfrm>
            <a:off x="1109975" y="1196172"/>
            <a:ext cx="3233426" cy="3100118"/>
          </a:xfrm>
          <a:prstGeom prst="rect">
            <a:avLst/>
          </a:prstGeom>
        </p:spPr>
      </p:pic>
      <p:pic>
        <p:nvPicPr>
          <p:cNvPr id="15" name="Hình ảnh 41">
            <a:extLst>
              <a:ext uri="{FF2B5EF4-FFF2-40B4-BE49-F238E27FC236}">
                <a16:creationId xmlns:a16="http://schemas.microsoft.com/office/drawing/2014/main" id="{305A31AC-9BA2-4578-9056-315F4A724921}"/>
              </a:ext>
            </a:extLst>
          </p:cNvPr>
          <p:cNvPicPr/>
          <p:nvPr/>
        </p:nvPicPr>
        <p:blipFill>
          <a:blip r:embed="rId4"/>
          <a:stretch>
            <a:fillRect/>
          </a:stretch>
        </p:blipFill>
        <p:spPr>
          <a:xfrm>
            <a:off x="4810126" y="1234272"/>
            <a:ext cx="3233426" cy="2273805"/>
          </a:xfrm>
          <a:prstGeom prst="rect">
            <a:avLst/>
          </a:prstGeom>
        </p:spPr>
      </p:pic>
      <p:pic>
        <p:nvPicPr>
          <p:cNvPr id="17" name="Hình ảnh 23">
            <a:extLst>
              <a:ext uri="{FF2B5EF4-FFF2-40B4-BE49-F238E27FC236}">
                <a16:creationId xmlns:a16="http://schemas.microsoft.com/office/drawing/2014/main" id="{24889183-6F62-4F3B-9D8C-4959AEA2964A}"/>
              </a:ext>
            </a:extLst>
          </p:cNvPr>
          <p:cNvPicPr/>
          <p:nvPr/>
        </p:nvPicPr>
        <p:blipFill>
          <a:blip r:embed="rId5"/>
          <a:stretch>
            <a:fillRect/>
          </a:stretch>
        </p:blipFill>
        <p:spPr>
          <a:xfrm>
            <a:off x="2438400" y="5109210"/>
            <a:ext cx="3686175" cy="1729740"/>
          </a:xfrm>
          <a:prstGeom prst="rect">
            <a:avLst/>
          </a:prstGeom>
        </p:spPr>
      </p:pic>
      <p:sp>
        <p:nvSpPr>
          <p:cNvPr id="19" name="TextBox 18">
            <a:extLst>
              <a:ext uri="{FF2B5EF4-FFF2-40B4-BE49-F238E27FC236}">
                <a16:creationId xmlns:a16="http://schemas.microsoft.com/office/drawing/2014/main" id="{A2696FDC-8AD5-4838-A338-522175B512AF}"/>
              </a:ext>
            </a:extLst>
          </p:cNvPr>
          <p:cNvSpPr txBox="1"/>
          <p:nvPr/>
        </p:nvSpPr>
        <p:spPr>
          <a:xfrm>
            <a:off x="1415845" y="4354472"/>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Thiết kế khối RFID</a:t>
            </a:r>
          </a:p>
        </p:txBody>
      </p:sp>
    </p:spTree>
    <p:extLst>
      <p:ext uri="{BB962C8B-B14F-4D97-AF65-F5344CB8AC3E}">
        <p14:creationId xmlns:p14="http://schemas.microsoft.com/office/powerpoint/2010/main" val="1502292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1">
            <a:extLst>
              <a:ext uri="{FF2B5EF4-FFF2-40B4-BE49-F238E27FC236}">
                <a16:creationId xmlns:a16="http://schemas.microsoft.com/office/drawing/2014/main" id="{4200AD20-EB58-4B8D-840E-5A54DDDE64BC}"/>
              </a:ext>
            </a:extLst>
          </p:cNvPr>
          <p:cNvSpPr/>
          <p:nvPr/>
        </p:nvSpPr>
        <p:spPr bwMode="gray">
          <a:xfrm>
            <a:off x="1415845" y="172083"/>
            <a:ext cx="6356556" cy="46166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 HỆ THỐNG</a:t>
            </a:r>
          </a:p>
        </p:txBody>
      </p:sp>
      <p:sp>
        <p:nvSpPr>
          <p:cNvPr id="8" name="Oval 7">
            <a:extLst>
              <a:ext uri="{FF2B5EF4-FFF2-40B4-BE49-F238E27FC236}">
                <a16:creationId xmlns:a16="http://schemas.microsoft.com/office/drawing/2014/main" id="{FDC15BBE-3AEE-48C0-AEAA-FC941D8B29F0}"/>
              </a:ext>
            </a:extLst>
          </p:cNvPr>
          <p:cNvSpPr/>
          <p:nvPr/>
        </p:nvSpPr>
        <p:spPr bwMode="gray">
          <a:xfrm>
            <a:off x="7541816" y="234676"/>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11" name="TextBox 10">
            <a:extLst>
              <a:ext uri="{FF2B5EF4-FFF2-40B4-BE49-F238E27FC236}">
                <a16:creationId xmlns:a16="http://schemas.microsoft.com/office/drawing/2014/main" id="{78A436BA-5EB4-4B25-84C2-677099F22D91}"/>
              </a:ext>
            </a:extLst>
          </p:cNvPr>
          <p:cNvSpPr txBox="1"/>
          <p:nvPr/>
        </p:nvSpPr>
        <p:spPr>
          <a:xfrm>
            <a:off x="1355034" y="695988"/>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Thiết kế khối RS232/Debug</a:t>
            </a:r>
          </a:p>
        </p:txBody>
      </p:sp>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21</a:t>
            </a:fld>
            <a:endParaRPr lang="en-US" b="1">
              <a:solidFill>
                <a:schemeClr val="tx1"/>
              </a:solidFill>
            </a:endParaRPr>
          </a:p>
        </p:txBody>
      </p:sp>
      <p:pic>
        <p:nvPicPr>
          <p:cNvPr id="12" name="Picture 11">
            <a:extLst>
              <a:ext uri="{FF2B5EF4-FFF2-40B4-BE49-F238E27FC236}">
                <a16:creationId xmlns:a16="http://schemas.microsoft.com/office/drawing/2014/main" id="{78FFD807-2868-47C5-B7FE-E13AECDD3B39}"/>
              </a:ext>
            </a:extLst>
          </p:cNvPr>
          <p:cNvPicPr/>
          <p:nvPr/>
        </p:nvPicPr>
        <p:blipFill>
          <a:blip r:embed="rId3"/>
          <a:stretch>
            <a:fillRect/>
          </a:stretch>
        </p:blipFill>
        <p:spPr>
          <a:xfrm>
            <a:off x="1981200" y="1257993"/>
            <a:ext cx="5046328" cy="2032863"/>
          </a:xfrm>
          <a:prstGeom prst="rect">
            <a:avLst/>
          </a:prstGeom>
        </p:spPr>
      </p:pic>
      <p:pic>
        <p:nvPicPr>
          <p:cNvPr id="14" name="Picture 13">
            <a:extLst>
              <a:ext uri="{FF2B5EF4-FFF2-40B4-BE49-F238E27FC236}">
                <a16:creationId xmlns:a16="http://schemas.microsoft.com/office/drawing/2014/main" id="{72384F7C-FA17-4BB2-B9BA-2D796693055A}"/>
              </a:ext>
            </a:extLst>
          </p:cNvPr>
          <p:cNvPicPr/>
          <p:nvPr/>
        </p:nvPicPr>
        <p:blipFill>
          <a:blip r:embed="rId4"/>
          <a:stretch>
            <a:fillRect/>
          </a:stretch>
        </p:blipFill>
        <p:spPr>
          <a:xfrm>
            <a:off x="1981200" y="3356215"/>
            <a:ext cx="4876800" cy="3053668"/>
          </a:xfrm>
          <a:prstGeom prst="rect">
            <a:avLst/>
          </a:prstGeom>
        </p:spPr>
      </p:pic>
    </p:spTree>
    <p:extLst>
      <p:ext uri="{BB962C8B-B14F-4D97-AF65-F5344CB8AC3E}">
        <p14:creationId xmlns:p14="http://schemas.microsoft.com/office/powerpoint/2010/main" val="2060825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1">
            <a:extLst>
              <a:ext uri="{FF2B5EF4-FFF2-40B4-BE49-F238E27FC236}">
                <a16:creationId xmlns:a16="http://schemas.microsoft.com/office/drawing/2014/main" id="{4200AD20-EB58-4B8D-840E-5A54DDDE64BC}"/>
              </a:ext>
            </a:extLst>
          </p:cNvPr>
          <p:cNvSpPr/>
          <p:nvPr/>
        </p:nvSpPr>
        <p:spPr bwMode="gray">
          <a:xfrm>
            <a:off x="1415845" y="172083"/>
            <a:ext cx="6356556" cy="46166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 HỆ THỐNG</a:t>
            </a:r>
          </a:p>
        </p:txBody>
      </p:sp>
      <p:sp>
        <p:nvSpPr>
          <p:cNvPr id="8" name="Oval 7">
            <a:extLst>
              <a:ext uri="{FF2B5EF4-FFF2-40B4-BE49-F238E27FC236}">
                <a16:creationId xmlns:a16="http://schemas.microsoft.com/office/drawing/2014/main" id="{FDC15BBE-3AEE-48C0-AEAA-FC941D8B29F0}"/>
              </a:ext>
            </a:extLst>
          </p:cNvPr>
          <p:cNvSpPr/>
          <p:nvPr/>
        </p:nvSpPr>
        <p:spPr bwMode="gray">
          <a:xfrm>
            <a:off x="7541816" y="234676"/>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11" name="TextBox 10">
            <a:extLst>
              <a:ext uri="{FF2B5EF4-FFF2-40B4-BE49-F238E27FC236}">
                <a16:creationId xmlns:a16="http://schemas.microsoft.com/office/drawing/2014/main" id="{78A436BA-5EB4-4B25-84C2-677099F22D91}"/>
              </a:ext>
            </a:extLst>
          </p:cNvPr>
          <p:cNvSpPr txBox="1"/>
          <p:nvPr/>
        </p:nvSpPr>
        <p:spPr>
          <a:xfrm>
            <a:off x="1355034" y="695988"/>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Thiết kế PCB</a:t>
            </a:r>
          </a:p>
        </p:txBody>
      </p:sp>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22</a:t>
            </a:fld>
            <a:endParaRPr lang="en-US" b="1">
              <a:solidFill>
                <a:schemeClr val="tx1"/>
              </a:solidFill>
            </a:endParaRPr>
          </a:p>
        </p:txBody>
      </p:sp>
      <p:pic>
        <p:nvPicPr>
          <p:cNvPr id="9" name="Picture 8">
            <a:extLst>
              <a:ext uri="{FF2B5EF4-FFF2-40B4-BE49-F238E27FC236}">
                <a16:creationId xmlns:a16="http://schemas.microsoft.com/office/drawing/2014/main" id="{A8349CE1-4703-43E4-AE09-8FADD1ED78C7}"/>
              </a:ext>
            </a:extLst>
          </p:cNvPr>
          <p:cNvPicPr/>
          <p:nvPr/>
        </p:nvPicPr>
        <p:blipFill>
          <a:blip r:embed="rId3"/>
          <a:stretch>
            <a:fillRect/>
          </a:stretch>
        </p:blipFill>
        <p:spPr>
          <a:xfrm>
            <a:off x="685800" y="1676400"/>
            <a:ext cx="3695700" cy="2957195"/>
          </a:xfrm>
          <a:prstGeom prst="rect">
            <a:avLst/>
          </a:prstGeom>
        </p:spPr>
      </p:pic>
      <p:pic>
        <p:nvPicPr>
          <p:cNvPr id="13" name="Picture 12">
            <a:extLst>
              <a:ext uri="{FF2B5EF4-FFF2-40B4-BE49-F238E27FC236}">
                <a16:creationId xmlns:a16="http://schemas.microsoft.com/office/drawing/2014/main" id="{09E4BD52-BBF0-4DF5-AD6C-AD6ADDD98CC6}"/>
              </a:ext>
            </a:extLst>
          </p:cNvPr>
          <p:cNvPicPr/>
          <p:nvPr/>
        </p:nvPicPr>
        <p:blipFill>
          <a:blip r:embed="rId4"/>
          <a:stretch>
            <a:fillRect/>
          </a:stretch>
        </p:blipFill>
        <p:spPr>
          <a:xfrm rot="16200000">
            <a:off x="5395357" y="1234043"/>
            <a:ext cx="2982751" cy="3867465"/>
          </a:xfrm>
          <a:prstGeom prst="rect">
            <a:avLst/>
          </a:prstGeom>
        </p:spPr>
      </p:pic>
      <p:sp>
        <p:nvSpPr>
          <p:cNvPr id="2" name="TextBox 1">
            <a:extLst>
              <a:ext uri="{FF2B5EF4-FFF2-40B4-BE49-F238E27FC236}">
                <a16:creationId xmlns:a16="http://schemas.microsoft.com/office/drawing/2014/main" id="{312E055A-B96D-4C8F-A76E-2CE2401E06B9}"/>
              </a:ext>
            </a:extLst>
          </p:cNvPr>
          <p:cNvSpPr txBox="1"/>
          <p:nvPr/>
        </p:nvSpPr>
        <p:spPr>
          <a:xfrm>
            <a:off x="2057400" y="4773485"/>
            <a:ext cx="914400" cy="369332"/>
          </a:xfrm>
          <a:prstGeom prst="rect">
            <a:avLst/>
          </a:prstGeom>
          <a:noFill/>
        </p:spPr>
        <p:txBody>
          <a:bodyPr wrap="square" rtlCol="0">
            <a:spAutoFit/>
          </a:bodyPr>
          <a:lstStyle/>
          <a:p>
            <a:r>
              <a:rPr lang="en-US" dirty="0"/>
              <a:t>PCB 2D</a:t>
            </a:r>
          </a:p>
        </p:txBody>
      </p:sp>
      <p:sp>
        <p:nvSpPr>
          <p:cNvPr id="15" name="TextBox 14">
            <a:extLst>
              <a:ext uri="{FF2B5EF4-FFF2-40B4-BE49-F238E27FC236}">
                <a16:creationId xmlns:a16="http://schemas.microsoft.com/office/drawing/2014/main" id="{788EAED6-9CEB-46C7-8E5D-E86D222738DE}"/>
              </a:ext>
            </a:extLst>
          </p:cNvPr>
          <p:cNvSpPr txBox="1"/>
          <p:nvPr/>
        </p:nvSpPr>
        <p:spPr>
          <a:xfrm>
            <a:off x="6477000" y="4773485"/>
            <a:ext cx="914400" cy="369332"/>
          </a:xfrm>
          <a:prstGeom prst="rect">
            <a:avLst/>
          </a:prstGeom>
          <a:noFill/>
        </p:spPr>
        <p:txBody>
          <a:bodyPr wrap="square" rtlCol="0">
            <a:spAutoFit/>
          </a:bodyPr>
          <a:lstStyle/>
          <a:p>
            <a:r>
              <a:rPr lang="en-US" dirty="0"/>
              <a:t>PCB 3D</a:t>
            </a:r>
          </a:p>
        </p:txBody>
      </p:sp>
    </p:spTree>
    <p:extLst>
      <p:ext uri="{BB962C8B-B14F-4D97-AF65-F5344CB8AC3E}">
        <p14:creationId xmlns:p14="http://schemas.microsoft.com/office/powerpoint/2010/main" val="3908152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1">
            <a:extLst>
              <a:ext uri="{FF2B5EF4-FFF2-40B4-BE49-F238E27FC236}">
                <a16:creationId xmlns:a16="http://schemas.microsoft.com/office/drawing/2014/main" id="{4200AD20-EB58-4B8D-840E-5A54DDDE64BC}"/>
              </a:ext>
            </a:extLst>
          </p:cNvPr>
          <p:cNvSpPr/>
          <p:nvPr/>
        </p:nvSpPr>
        <p:spPr bwMode="gray">
          <a:xfrm>
            <a:off x="1415845" y="172083"/>
            <a:ext cx="6356556" cy="46166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 HỆ THỐNG</a:t>
            </a:r>
          </a:p>
        </p:txBody>
      </p:sp>
      <p:sp>
        <p:nvSpPr>
          <p:cNvPr id="8" name="Oval 7">
            <a:extLst>
              <a:ext uri="{FF2B5EF4-FFF2-40B4-BE49-F238E27FC236}">
                <a16:creationId xmlns:a16="http://schemas.microsoft.com/office/drawing/2014/main" id="{FDC15BBE-3AEE-48C0-AEAA-FC941D8B29F0}"/>
              </a:ext>
            </a:extLst>
          </p:cNvPr>
          <p:cNvSpPr/>
          <p:nvPr/>
        </p:nvSpPr>
        <p:spPr bwMode="gray">
          <a:xfrm>
            <a:off x="7541816" y="234676"/>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11" name="TextBox 10">
            <a:extLst>
              <a:ext uri="{FF2B5EF4-FFF2-40B4-BE49-F238E27FC236}">
                <a16:creationId xmlns:a16="http://schemas.microsoft.com/office/drawing/2014/main" id="{78A436BA-5EB4-4B25-84C2-677099F22D91}"/>
              </a:ext>
            </a:extLst>
          </p:cNvPr>
          <p:cNvSpPr txBox="1"/>
          <p:nvPr/>
        </p:nvSpPr>
        <p:spPr>
          <a:xfrm>
            <a:off x="1355034" y="695988"/>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Thiết kế Antenna Trace</a:t>
            </a:r>
          </a:p>
        </p:txBody>
      </p:sp>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23</a:t>
            </a:fld>
            <a:endParaRPr lang="en-US" b="1">
              <a:solidFill>
                <a:schemeClr val="tx1"/>
              </a:solidFill>
            </a:endParaRPr>
          </a:p>
        </p:txBody>
      </p:sp>
      <p:pic>
        <p:nvPicPr>
          <p:cNvPr id="12" name="Picture 11">
            <a:extLst>
              <a:ext uri="{FF2B5EF4-FFF2-40B4-BE49-F238E27FC236}">
                <a16:creationId xmlns:a16="http://schemas.microsoft.com/office/drawing/2014/main" id="{6D2C8A2E-A7A3-4D27-AE5D-1A496CCD66C2}"/>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99734" y="1889125"/>
            <a:ext cx="2780030" cy="3079750"/>
          </a:xfrm>
          <a:prstGeom prst="rect">
            <a:avLst/>
          </a:prstGeom>
          <a:noFill/>
          <a:ln>
            <a:noFill/>
          </a:ln>
        </p:spPr>
      </p:pic>
      <p:pic>
        <p:nvPicPr>
          <p:cNvPr id="14" name="Picture 13">
            <a:extLst>
              <a:ext uri="{FF2B5EF4-FFF2-40B4-BE49-F238E27FC236}">
                <a16:creationId xmlns:a16="http://schemas.microsoft.com/office/drawing/2014/main" id="{25DD62BB-199A-48BD-A103-BCF885CE2096}"/>
              </a:ext>
            </a:extLst>
          </p:cNvPr>
          <p:cNvPicPr/>
          <p:nvPr/>
        </p:nvPicPr>
        <p:blipFill>
          <a:blip r:embed="rId4"/>
          <a:stretch>
            <a:fillRect/>
          </a:stretch>
        </p:blipFill>
        <p:spPr>
          <a:xfrm>
            <a:off x="4301171" y="1290891"/>
            <a:ext cx="4443095" cy="2282190"/>
          </a:xfrm>
          <a:prstGeom prst="rect">
            <a:avLst/>
          </a:prstGeom>
        </p:spPr>
      </p:pic>
      <p:pic>
        <p:nvPicPr>
          <p:cNvPr id="16" name="Picture 15">
            <a:extLst>
              <a:ext uri="{FF2B5EF4-FFF2-40B4-BE49-F238E27FC236}">
                <a16:creationId xmlns:a16="http://schemas.microsoft.com/office/drawing/2014/main" id="{9B7DFE80-4238-457D-B78E-E302DB78769F}"/>
              </a:ext>
            </a:extLst>
          </p:cNvPr>
          <p:cNvPicPr/>
          <p:nvPr/>
        </p:nvPicPr>
        <p:blipFill>
          <a:blip r:embed="rId5"/>
          <a:stretch>
            <a:fillRect/>
          </a:stretch>
        </p:blipFill>
        <p:spPr>
          <a:xfrm>
            <a:off x="4301171" y="3687269"/>
            <a:ext cx="4443095" cy="2474743"/>
          </a:xfrm>
          <a:prstGeom prst="rect">
            <a:avLst/>
          </a:prstGeom>
        </p:spPr>
      </p:pic>
      <p:sp>
        <p:nvSpPr>
          <p:cNvPr id="3" name="Arrow: Right 2">
            <a:extLst>
              <a:ext uri="{FF2B5EF4-FFF2-40B4-BE49-F238E27FC236}">
                <a16:creationId xmlns:a16="http://schemas.microsoft.com/office/drawing/2014/main" id="{26058BFF-7A0F-4593-9103-76555B06322A}"/>
              </a:ext>
            </a:extLst>
          </p:cNvPr>
          <p:cNvSpPr/>
          <p:nvPr/>
        </p:nvSpPr>
        <p:spPr>
          <a:xfrm>
            <a:off x="3352800" y="3048000"/>
            <a:ext cx="838200" cy="6392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6613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1">
            <a:extLst>
              <a:ext uri="{FF2B5EF4-FFF2-40B4-BE49-F238E27FC236}">
                <a16:creationId xmlns:a16="http://schemas.microsoft.com/office/drawing/2014/main" id="{4200AD20-EB58-4B8D-840E-5A54DDDE64BC}"/>
              </a:ext>
            </a:extLst>
          </p:cNvPr>
          <p:cNvSpPr/>
          <p:nvPr/>
        </p:nvSpPr>
        <p:spPr bwMode="gray">
          <a:xfrm>
            <a:off x="1415845" y="172083"/>
            <a:ext cx="6356556" cy="46166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 HỆ THỐNG</a:t>
            </a:r>
          </a:p>
        </p:txBody>
      </p:sp>
      <p:sp>
        <p:nvSpPr>
          <p:cNvPr id="8" name="Oval 7">
            <a:extLst>
              <a:ext uri="{FF2B5EF4-FFF2-40B4-BE49-F238E27FC236}">
                <a16:creationId xmlns:a16="http://schemas.microsoft.com/office/drawing/2014/main" id="{FDC15BBE-3AEE-48C0-AEAA-FC941D8B29F0}"/>
              </a:ext>
            </a:extLst>
          </p:cNvPr>
          <p:cNvSpPr/>
          <p:nvPr/>
        </p:nvSpPr>
        <p:spPr bwMode="gray">
          <a:xfrm>
            <a:off x="7541816" y="234676"/>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11" name="TextBox 10">
            <a:extLst>
              <a:ext uri="{FF2B5EF4-FFF2-40B4-BE49-F238E27FC236}">
                <a16:creationId xmlns:a16="http://schemas.microsoft.com/office/drawing/2014/main" id="{78A436BA-5EB4-4B25-84C2-677099F22D91}"/>
              </a:ext>
            </a:extLst>
          </p:cNvPr>
          <p:cNvSpPr txBox="1"/>
          <p:nvPr/>
        </p:nvSpPr>
        <p:spPr>
          <a:xfrm>
            <a:off x="1355034" y="695988"/>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Thiết kế cơ khí</a:t>
            </a:r>
          </a:p>
        </p:txBody>
      </p:sp>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24</a:t>
            </a:fld>
            <a:endParaRPr lang="en-US" b="1">
              <a:solidFill>
                <a:schemeClr val="tx1"/>
              </a:solidFill>
            </a:endParaRPr>
          </a:p>
        </p:txBody>
      </p:sp>
      <p:pic>
        <p:nvPicPr>
          <p:cNvPr id="13" name="Picture 12">
            <a:extLst>
              <a:ext uri="{FF2B5EF4-FFF2-40B4-BE49-F238E27FC236}">
                <a16:creationId xmlns:a16="http://schemas.microsoft.com/office/drawing/2014/main" id="{229C026F-5D42-435A-9262-FAC20CDAFB6D}"/>
              </a:ext>
            </a:extLst>
          </p:cNvPr>
          <p:cNvPicPr/>
          <p:nvPr/>
        </p:nvPicPr>
        <p:blipFill>
          <a:blip r:embed="rId3"/>
          <a:stretch>
            <a:fillRect/>
          </a:stretch>
        </p:blipFill>
        <p:spPr>
          <a:xfrm rot="16200000">
            <a:off x="1307784" y="749616"/>
            <a:ext cx="2936876" cy="4180842"/>
          </a:xfrm>
          <a:prstGeom prst="rect">
            <a:avLst/>
          </a:prstGeom>
        </p:spPr>
      </p:pic>
      <p:pic>
        <p:nvPicPr>
          <p:cNvPr id="15" name="Picture 14">
            <a:extLst>
              <a:ext uri="{FF2B5EF4-FFF2-40B4-BE49-F238E27FC236}">
                <a16:creationId xmlns:a16="http://schemas.microsoft.com/office/drawing/2014/main" id="{B2820347-3637-45D0-B732-10361B6CBB36}"/>
              </a:ext>
            </a:extLst>
          </p:cNvPr>
          <p:cNvPicPr/>
          <p:nvPr/>
        </p:nvPicPr>
        <p:blipFill>
          <a:blip r:embed="rId4"/>
          <a:stretch>
            <a:fillRect/>
          </a:stretch>
        </p:blipFill>
        <p:spPr>
          <a:xfrm rot="16200000">
            <a:off x="5375055" y="2063331"/>
            <a:ext cx="2936875" cy="3440873"/>
          </a:xfrm>
          <a:prstGeom prst="rect">
            <a:avLst/>
          </a:prstGeom>
        </p:spPr>
      </p:pic>
      <p:pic>
        <p:nvPicPr>
          <p:cNvPr id="17" name="Picture 16" descr="Text&#10;&#10;Description automatically generated">
            <a:extLst>
              <a:ext uri="{FF2B5EF4-FFF2-40B4-BE49-F238E27FC236}">
                <a16:creationId xmlns:a16="http://schemas.microsoft.com/office/drawing/2014/main" id="{08232386-3AF1-463D-B914-91CA605E05D3}"/>
              </a:ext>
            </a:extLst>
          </p:cNvPr>
          <p:cNvPicPr/>
          <p:nvPr/>
        </p:nvPicPr>
        <p:blipFill>
          <a:blip r:embed="rId5">
            <a:extLst>
              <a:ext uri="{28A0092B-C50C-407E-A947-70E740481C1C}">
                <a14:useLocalDpi xmlns:a14="http://schemas.microsoft.com/office/drawing/2010/main" val="0"/>
              </a:ext>
            </a:extLst>
          </a:blip>
          <a:stretch>
            <a:fillRect/>
          </a:stretch>
        </p:blipFill>
        <p:spPr>
          <a:xfrm>
            <a:off x="1132650" y="4297438"/>
            <a:ext cx="3352800" cy="2304532"/>
          </a:xfrm>
          <a:prstGeom prst="rect">
            <a:avLst/>
          </a:prstGeom>
        </p:spPr>
      </p:pic>
    </p:spTree>
    <p:extLst>
      <p:ext uri="{BB962C8B-B14F-4D97-AF65-F5344CB8AC3E}">
        <p14:creationId xmlns:p14="http://schemas.microsoft.com/office/powerpoint/2010/main" val="15918201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1">
            <a:extLst>
              <a:ext uri="{FF2B5EF4-FFF2-40B4-BE49-F238E27FC236}">
                <a16:creationId xmlns:a16="http://schemas.microsoft.com/office/drawing/2014/main" id="{4200AD20-EB58-4B8D-840E-5A54DDDE64BC}"/>
              </a:ext>
            </a:extLst>
          </p:cNvPr>
          <p:cNvSpPr/>
          <p:nvPr/>
        </p:nvSpPr>
        <p:spPr bwMode="gray">
          <a:xfrm>
            <a:off x="1415845" y="172083"/>
            <a:ext cx="6356556" cy="46166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 HỆ THỐNG</a:t>
            </a:r>
          </a:p>
        </p:txBody>
      </p:sp>
      <p:sp>
        <p:nvSpPr>
          <p:cNvPr id="8" name="Oval 7">
            <a:extLst>
              <a:ext uri="{FF2B5EF4-FFF2-40B4-BE49-F238E27FC236}">
                <a16:creationId xmlns:a16="http://schemas.microsoft.com/office/drawing/2014/main" id="{FDC15BBE-3AEE-48C0-AEAA-FC941D8B29F0}"/>
              </a:ext>
            </a:extLst>
          </p:cNvPr>
          <p:cNvSpPr/>
          <p:nvPr/>
        </p:nvSpPr>
        <p:spPr bwMode="gray">
          <a:xfrm>
            <a:off x="7541816" y="234676"/>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11" name="TextBox 10">
            <a:extLst>
              <a:ext uri="{FF2B5EF4-FFF2-40B4-BE49-F238E27FC236}">
                <a16:creationId xmlns:a16="http://schemas.microsoft.com/office/drawing/2014/main" id="{78A436BA-5EB4-4B25-84C2-677099F22D91}"/>
              </a:ext>
            </a:extLst>
          </p:cNvPr>
          <p:cNvSpPr txBox="1"/>
          <p:nvPr/>
        </p:nvSpPr>
        <p:spPr>
          <a:xfrm>
            <a:off x="1355034" y="695988"/>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Thiết kế phần mềm nhúng cho MCU</a:t>
            </a:r>
          </a:p>
        </p:txBody>
      </p:sp>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25</a:t>
            </a:fld>
            <a:endParaRPr lang="en-US" b="1">
              <a:solidFill>
                <a:schemeClr val="tx1"/>
              </a:solidFill>
            </a:endParaRPr>
          </a:p>
        </p:txBody>
      </p:sp>
      <p:pic>
        <p:nvPicPr>
          <p:cNvPr id="9" name="Picture 8" descr="Diagram&#10;&#10;Description automatically generated">
            <a:extLst>
              <a:ext uri="{FF2B5EF4-FFF2-40B4-BE49-F238E27FC236}">
                <a16:creationId xmlns:a16="http://schemas.microsoft.com/office/drawing/2014/main" id="{34D88B6F-012C-4CBA-901A-D3C034E66901}"/>
              </a:ext>
            </a:extLst>
          </p:cNvPr>
          <p:cNvPicPr/>
          <p:nvPr/>
        </p:nvPicPr>
        <p:blipFill>
          <a:blip r:embed="rId3"/>
          <a:stretch>
            <a:fillRect/>
          </a:stretch>
        </p:blipFill>
        <p:spPr>
          <a:xfrm>
            <a:off x="914400" y="1250807"/>
            <a:ext cx="3962400" cy="5339334"/>
          </a:xfrm>
          <a:prstGeom prst="rect">
            <a:avLst/>
          </a:prstGeom>
        </p:spPr>
      </p:pic>
      <p:pic>
        <p:nvPicPr>
          <p:cNvPr id="12" name="Picture 11" descr="Diagram&#10;&#10;Description automatically generated">
            <a:extLst>
              <a:ext uri="{FF2B5EF4-FFF2-40B4-BE49-F238E27FC236}">
                <a16:creationId xmlns:a16="http://schemas.microsoft.com/office/drawing/2014/main" id="{5707BD85-BC26-47DD-A221-3EC63B00CACC}"/>
              </a:ext>
            </a:extLst>
          </p:cNvPr>
          <p:cNvPicPr/>
          <p:nvPr/>
        </p:nvPicPr>
        <p:blipFill>
          <a:blip r:embed="rId4"/>
          <a:stretch>
            <a:fillRect/>
          </a:stretch>
        </p:blipFill>
        <p:spPr>
          <a:xfrm>
            <a:off x="4953000" y="1219893"/>
            <a:ext cx="3826192" cy="3753295"/>
          </a:xfrm>
          <a:prstGeom prst="rect">
            <a:avLst/>
          </a:prstGeom>
        </p:spPr>
      </p:pic>
    </p:spTree>
    <p:extLst>
      <p:ext uri="{BB962C8B-B14F-4D97-AF65-F5344CB8AC3E}">
        <p14:creationId xmlns:p14="http://schemas.microsoft.com/office/powerpoint/2010/main" val="29459101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26</a:t>
            </a:fld>
            <a:endParaRPr lang="en-US" b="1">
              <a:solidFill>
                <a:schemeClr val="tx1"/>
              </a:solidFill>
            </a:endParaRPr>
          </a:p>
        </p:txBody>
      </p:sp>
      <p:pic>
        <p:nvPicPr>
          <p:cNvPr id="13" name="Hình ảnh 4109">
            <a:extLst>
              <a:ext uri="{FF2B5EF4-FFF2-40B4-BE49-F238E27FC236}">
                <a16:creationId xmlns:a16="http://schemas.microsoft.com/office/drawing/2014/main" id="{12C769B8-4B75-45BE-A3A6-0E0ABCA16355}"/>
              </a:ext>
            </a:extLst>
          </p:cNvPr>
          <p:cNvPicPr/>
          <p:nvPr/>
        </p:nvPicPr>
        <p:blipFill>
          <a:blip r:embed="rId3"/>
          <a:stretch>
            <a:fillRect/>
          </a:stretch>
        </p:blipFill>
        <p:spPr>
          <a:xfrm>
            <a:off x="762000" y="1357312"/>
            <a:ext cx="3629660" cy="4124325"/>
          </a:xfrm>
          <a:prstGeom prst="rect">
            <a:avLst/>
          </a:prstGeom>
        </p:spPr>
      </p:pic>
      <p:pic>
        <p:nvPicPr>
          <p:cNvPr id="14" name="Hình ảnh 4114">
            <a:extLst>
              <a:ext uri="{FF2B5EF4-FFF2-40B4-BE49-F238E27FC236}">
                <a16:creationId xmlns:a16="http://schemas.microsoft.com/office/drawing/2014/main" id="{0F4126D5-292D-45BE-93F4-B04A4918C77E}"/>
              </a:ext>
            </a:extLst>
          </p:cNvPr>
          <p:cNvPicPr/>
          <p:nvPr/>
        </p:nvPicPr>
        <p:blipFill>
          <a:blip r:embed="rId4"/>
          <a:stretch>
            <a:fillRect/>
          </a:stretch>
        </p:blipFill>
        <p:spPr>
          <a:xfrm>
            <a:off x="4800600" y="1366838"/>
            <a:ext cx="3724910" cy="4114800"/>
          </a:xfrm>
          <a:prstGeom prst="rect">
            <a:avLst/>
          </a:prstGeom>
        </p:spPr>
      </p:pic>
      <p:sp>
        <p:nvSpPr>
          <p:cNvPr id="2" name="Rectangle 1">
            <a:extLst>
              <a:ext uri="{FF2B5EF4-FFF2-40B4-BE49-F238E27FC236}">
                <a16:creationId xmlns:a16="http://schemas.microsoft.com/office/drawing/2014/main" id="{96A048F1-838C-4DEE-86D8-4B6BA3CDADF6}"/>
              </a:ext>
            </a:extLst>
          </p:cNvPr>
          <p:cNvSpPr/>
          <p:nvPr/>
        </p:nvSpPr>
        <p:spPr>
          <a:xfrm>
            <a:off x="2286000" y="5638800"/>
            <a:ext cx="4572000"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MẠCH PCB THỰC TẾ</a:t>
            </a:r>
          </a:p>
        </p:txBody>
      </p:sp>
      <p:sp>
        <p:nvSpPr>
          <p:cNvPr id="15" name="Rounded Rectangle 21">
            <a:extLst>
              <a:ext uri="{FF2B5EF4-FFF2-40B4-BE49-F238E27FC236}">
                <a16:creationId xmlns:a16="http://schemas.microsoft.com/office/drawing/2014/main" id="{86EAF46B-8C99-4045-B68B-98E4A7C185CA}"/>
              </a:ext>
            </a:extLst>
          </p:cNvPr>
          <p:cNvSpPr/>
          <p:nvPr/>
        </p:nvSpPr>
        <p:spPr bwMode="gray">
          <a:xfrm>
            <a:off x="1371600" y="457200"/>
            <a:ext cx="4472950" cy="481294"/>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KẾT QUẢ &amp; THỬ NGHIỆM</a:t>
            </a:r>
          </a:p>
        </p:txBody>
      </p:sp>
      <p:sp>
        <p:nvSpPr>
          <p:cNvPr id="16" name="Oval 15">
            <a:extLst>
              <a:ext uri="{FF2B5EF4-FFF2-40B4-BE49-F238E27FC236}">
                <a16:creationId xmlns:a16="http://schemas.microsoft.com/office/drawing/2014/main" id="{32BC53B3-FCC4-47FB-9379-8C63B6B63C91}"/>
              </a:ext>
            </a:extLst>
          </p:cNvPr>
          <p:cNvSpPr/>
          <p:nvPr/>
        </p:nvSpPr>
        <p:spPr bwMode="gray">
          <a:xfrm>
            <a:off x="5684375" y="471426"/>
            <a:ext cx="428337" cy="472303"/>
          </a:xfrm>
          <a:prstGeom prst="ellipse">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8248698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27</a:t>
            </a:fld>
            <a:endParaRPr lang="en-US" b="1">
              <a:solidFill>
                <a:schemeClr val="tx1"/>
              </a:solidFill>
            </a:endParaRPr>
          </a:p>
        </p:txBody>
      </p:sp>
      <p:sp>
        <p:nvSpPr>
          <p:cNvPr id="2" name="Rectangle 1">
            <a:extLst>
              <a:ext uri="{FF2B5EF4-FFF2-40B4-BE49-F238E27FC236}">
                <a16:creationId xmlns:a16="http://schemas.microsoft.com/office/drawing/2014/main" id="{96A048F1-838C-4DEE-86D8-4B6BA3CDADF6}"/>
              </a:ext>
            </a:extLst>
          </p:cNvPr>
          <p:cNvSpPr/>
          <p:nvPr/>
        </p:nvSpPr>
        <p:spPr>
          <a:xfrm>
            <a:off x="2286000" y="5638800"/>
            <a:ext cx="4572000"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KẾT QUẢ GIA CÔNG VÀ ĐÓNG HỘP THIẾT BỊ</a:t>
            </a:r>
          </a:p>
        </p:txBody>
      </p:sp>
      <p:pic>
        <p:nvPicPr>
          <p:cNvPr id="9" name="Picture 8">
            <a:extLst>
              <a:ext uri="{FF2B5EF4-FFF2-40B4-BE49-F238E27FC236}">
                <a16:creationId xmlns:a16="http://schemas.microsoft.com/office/drawing/2014/main" id="{164D5CA7-1A5F-4040-B5A9-268935AB2C74}"/>
              </a:ext>
            </a:extLst>
          </p:cNvPr>
          <p:cNvPicPr/>
          <p:nvPr/>
        </p:nvPicPr>
        <p:blipFill>
          <a:blip r:embed="rId3"/>
          <a:stretch>
            <a:fillRect/>
          </a:stretch>
        </p:blipFill>
        <p:spPr>
          <a:xfrm>
            <a:off x="1315474" y="1356310"/>
            <a:ext cx="3427178" cy="1847332"/>
          </a:xfrm>
          <a:prstGeom prst="rect">
            <a:avLst/>
          </a:prstGeom>
        </p:spPr>
      </p:pic>
      <p:pic>
        <p:nvPicPr>
          <p:cNvPr id="11" name="Picture 10">
            <a:extLst>
              <a:ext uri="{FF2B5EF4-FFF2-40B4-BE49-F238E27FC236}">
                <a16:creationId xmlns:a16="http://schemas.microsoft.com/office/drawing/2014/main" id="{34AAA669-69EB-400A-BA4B-C59FDDEACD6F}"/>
              </a:ext>
            </a:extLst>
          </p:cNvPr>
          <p:cNvPicPr/>
          <p:nvPr/>
        </p:nvPicPr>
        <p:blipFill>
          <a:blip r:embed="rId4"/>
          <a:stretch>
            <a:fillRect/>
          </a:stretch>
        </p:blipFill>
        <p:spPr>
          <a:xfrm>
            <a:off x="1315474" y="3136276"/>
            <a:ext cx="3427178" cy="2385022"/>
          </a:xfrm>
          <a:prstGeom prst="rect">
            <a:avLst/>
          </a:prstGeom>
        </p:spPr>
      </p:pic>
      <p:pic>
        <p:nvPicPr>
          <p:cNvPr id="12" name="Picture 11">
            <a:extLst>
              <a:ext uri="{FF2B5EF4-FFF2-40B4-BE49-F238E27FC236}">
                <a16:creationId xmlns:a16="http://schemas.microsoft.com/office/drawing/2014/main" id="{BFFAF67C-010B-483F-AA75-2F50989B7441}"/>
              </a:ext>
            </a:extLst>
          </p:cNvPr>
          <p:cNvPicPr/>
          <p:nvPr/>
        </p:nvPicPr>
        <p:blipFill>
          <a:blip r:embed="rId5"/>
          <a:stretch>
            <a:fillRect/>
          </a:stretch>
        </p:blipFill>
        <p:spPr>
          <a:xfrm>
            <a:off x="4625181" y="1356310"/>
            <a:ext cx="2994820" cy="1847332"/>
          </a:xfrm>
          <a:prstGeom prst="rect">
            <a:avLst/>
          </a:prstGeom>
        </p:spPr>
      </p:pic>
      <p:pic>
        <p:nvPicPr>
          <p:cNvPr id="15" name="Picture 14" descr="Text&#10;&#10;Description automatically generated">
            <a:extLst>
              <a:ext uri="{FF2B5EF4-FFF2-40B4-BE49-F238E27FC236}">
                <a16:creationId xmlns:a16="http://schemas.microsoft.com/office/drawing/2014/main" id="{F2835344-FD07-49F1-B691-3DCB5A33D253}"/>
              </a:ext>
            </a:extLst>
          </p:cNvPr>
          <p:cNvPicPr/>
          <p:nvPr/>
        </p:nvPicPr>
        <p:blipFill>
          <a:blip r:embed="rId6" cstate="print">
            <a:extLst>
              <a:ext uri="{28A0092B-C50C-407E-A947-70E740481C1C}">
                <a14:useLocalDpi xmlns:a14="http://schemas.microsoft.com/office/drawing/2010/main" val="0"/>
              </a:ext>
            </a:extLst>
          </a:blip>
          <a:stretch>
            <a:fillRect/>
          </a:stretch>
        </p:blipFill>
        <p:spPr>
          <a:xfrm rot="16200000">
            <a:off x="4930079" y="2831377"/>
            <a:ext cx="2385024" cy="2994818"/>
          </a:xfrm>
          <a:prstGeom prst="rect">
            <a:avLst/>
          </a:prstGeom>
        </p:spPr>
      </p:pic>
      <p:sp>
        <p:nvSpPr>
          <p:cNvPr id="16" name="Rounded Rectangle 21">
            <a:extLst>
              <a:ext uri="{FF2B5EF4-FFF2-40B4-BE49-F238E27FC236}">
                <a16:creationId xmlns:a16="http://schemas.microsoft.com/office/drawing/2014/main" id="{63B58506-497B-485C-9FB1-586D18FB2C6C}"/>
              </a:ext>
            </a:extLst>
          </p:cNvPr>
          <p:cNvSpPr/>
          <p:nvPr/>
        </p:nvSpPr>
        <p:spPr bwMode="gray">
          <a:xfrm>
            <a:off x="1371600" y="457200"/>
            <a:ext cx="4472950" cy="481294"/>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KẾT QUẢ &amp; THỬ NGHIỆM</a:t>
            </a:r>
          </a:p>
        </p:txBody>
      </p:sp>
      <p:sp>
        <p:nvSpPr>
          <p:cNvPr id="17" name="Oval 16">
            <a:extLst>
              <a:ext uri="{FF2B5EF4-FFF2-40B4-BE49-F238E27FC236}">
                <a16:creationId xmlns:a16="http://schemas.microsoft.com/office/drawing/2014/main" id="{1AFA78BD-3A90-4A3A-89ED-9A606BB8EE21}"/>
              </a:ext>
            </a:extLst>
          </p:cNvPr>
          <p:cNvSpPr/>
          <p:nvPr/>
        </p:nvSpPr>
        <p:spPr bwMode="gray">
          <a:xfrm>
            <a:off x="5684375" y="471426"/>
            <a:ext cx="428337" cy="472303"/>
          </a:xfrm>
          <a:prstGeom prst="ellipse">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1420366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28</a:t>
            </a:fld>
            <a:endParaRPr lang="en-US" b="1">
              <a:solidFill>
                <a:schemeClr val="tx1"/>
              </a:solidFill>
            </a:endParaRPr>
          </a:p>
        </p:txBody>
      </p:sp>
      <p:sp>
        <p:nvSpPr>
          <p:cNvPr id="2" name="Rectangle 1">
            <a:extLst>
              <a:ext uri="{FF2B5EF4-FFF2-40B4-BE49-F238E27FC236}">
                <a16:creationId xmlns:a16="http://schemas.microsoft.com/office/drawing/2014/main" id="{96A048F1-838C-4DEE-86D8-4B6BA3CDADF6}"/>
              </a:ext>
            </a:extLst>
          </p:cNvPr>
          <p:cNvSpPr/>
          <p:nvPr/>
        </p:nvSpPr>
        <p:spPr>
          <a:xfrm>
            <a:off x="2286000" y="5638800"/>
            <a:ext cx="4572000"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ĐÓNG HỘP KHỐI RFID</a:t>
            </a:r>
          </a:p>
        </p:txBody>
      </p:sp>
      <p:pic>
        <p:nvPicPr>
          <p:cNvPr id="13" name="Picture 12">
            <a:extLst>
              <a:ext uri="{FF2B5EF4-FFF2-40B4-BE49-F238E27FC236}">
                <a16:creationId xmlns:a16="http://schemas.microsoft.com/office/drawing/2014/main" id="{2A3E3C2B-47F8-4C26-A4C5-09DF9B519202}"/>
              </a:ext>
            </a:extLst>
          </p:cNvPr>
          <p:cNvPicPr/>
          <p:nvPr/>
        </p:nvPicPr>
        <p:blipFill>
          <a:blip r:embed="rId3"/>
          <a:stretch>
            <a:fillRect/>
          </a:stretch>
        </p:blipFill>
        <p:spPr>
          <a:xfrm rot="16200000">
            <a:off x="2576588" y="-141595"/>
            <a:ext cx="4373245" cy="6555740"/>
          </a:xfrm>
          <a:prstGeom prst="rect">
            <a:avLst/>
          </a:prstGeom>
        </p:spPr>
      </p:pic>
      <p:sp>
        <p:nvSpPr>
          <p:cNvPr id="14" name="Rounded Rectangle 21">
            <a:extLst>
              <a:ext uri="{FF2B5EF4-FFF2-40B4-BE49-F238E27FC236}">
                <a16:creationId xmlns:a16="http://schemas.microsoft.com/office/drawing/2014/main" id="{C1F30980-3E8B-4B34-9D70-A7ECC2195834}"/>
              </a:ext>
            </a:extLst>
          </p:cNvPr>
          <p:cNvSpPr/>
          <p:nvPr/>
        </p:nvSpPr>
        <p:spPr bwMode="gray">
          <a:xfrm>
            <a:off x="1371600" y="457200"/>
            <a:ext cx="4472950" cy="481294"/>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KẾT QUẢ &amp; THỬ NGHIỆM</a:t>
            </a:r>
          </a:p>
        </p:txBody>
      </p:sp>
      <p:sp>
        <p:nvSpPr>
          <p:cNvPr id="16" name="Oval 15">
            <a:extLst>
              <a:ext uri="{FF2B5EF4-FFF2-40B4-BE49-F238E27FC236}">
                <a16:creationId xmlns:a16="http://schemas.microsoft.com/office/drawing/2014/main" id="{033E98E0-B80E-4DCB-95A9-5FB0FA17BDBB}"/>
              </a:ext>
            </a:extLst>
          </p:cNvPr>
          <p:cNvSpPr/>
          <p:nvPr/>
        </p:nvSpPr>
        <p:spPr bwMode="gray">
          <a:xfrm>
            <a:off x="5684375" y="471426"/>
            <a:ext cx="428337" cy="472303"/>
          </a:xfrm>
          <a:prstGeom prst="ellipse">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32697280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29</a:t>
            </a:fld>
            <a:endParaRPr lang="en-US" b="1">
              <a:solidFill>
                <a:schemeClr val="tx1"/>
              </a:solidFill>
            </a:endParaRPr>
          </a:p>
        </p:txBody>
      </p:sp>
      <p:graphicFrame>
        <p:nvGraphicFramePr>
          <p:cNvPr id="5" name="Table 4">
            <a:extLst>
              <a:ext uri="{FF2B5EF4-FFF2-40B4-BE49-F238E27FC236}">
                <a16:creationId xmlns:a16="http://schemas.microsoft.com/office/drawing/2014/main" id="{85125E82-9151-4098-872B-525F89250C96}"/>
              </a:ext>
            </a:extLst>
          </p:cNvPr>
          <p:cNvGraphicFramePr>
            <a:graphicFrameLocks noGrp="1"/>
          </p:cNvGraphicFramePr>
          <p:nvPr>
            <p:extLst>
              <p:ext uri="{D42A27DB-BD31-4B8C-83A1-F6EECF244321}">
                <p14:modId xmlns:p14="http://schemas.microsoft.com/office/powerpoint/2010/main" val="2248037086"/>
              </p:ext>
            </p:extLst>
          </p:nvPr>
        </p:nvGraphicFramePr>
        <p:xfrm>
          <a:off x="1583134" y="1160098"/>
          <a:ext cx="6052820" cy="1491618"/>
        </p:xfrm>
        <a:graphic>
          <a:graphicData uri="http://schemas.openxmlformats.org/drawingml/2006/table">
            <a:tbl>
              <a:tblPr firstRow="1" firstCol="1" bandRow="1">
                <a:tableStyleId>{5C22544A-7EE6-4342-B048-85BDC9FD1C3A}</a:tableStyleId>
              </a:tblPr>
              <a:tblGrid>
                <a:gridCol w="1539875">
                  <a:extLst>
                    <a:ext uri="{9D8B030D-6E8A-4147-A177-3AD203B41FA5}">
                      <a16:colId xmlns:a16="http://schemas.microsoft.com/office/drawing/2014/main" val="4043359025"/>
                    </a:ext>
                  </a:extLst>
                </a:gridCol>
                <a:gridCol w="1815465">
                  <a:extLst>
                    <a:ext uri="{9D8B030D-6E8A-4147-A177-3AD203B41FA5}">
                      <a16:colId xmlns:a16="http://schemas.microsoft.com/office/drawing/2014/main" val="1364401238"/>
                    </a:ext>
                  </a:extLst>
                </a:gridCol>
                <a:gridCol w="1815465">
                  <a:extLst>
                    <a:ext uri="{9D8B030D-6E8A-4147-A177-3AD203B41FA5}">
                      <a16:colId xmlns:a16="http://schemas.microsoft.com/office/drawing/2014/main" val="950844340"/>
                    </a:ext>
                  </a:extLst>
                </a:gridCol>
                <a:gridCol w="882015">
                  <a:extLst>
                    <a:ext uri="{9D8B030D-6E8A-4147-A177-3AD203B41FA5}">
                      <a16:colId xmlns:a16="http://schemas.microsoft.com/office/drawing/2014/main" val="3759746161"/>
                    </a:ext>
                  </a:extLst>
                </a:gridCol>
              </a:tblGrid>
              <a:tr h="0">
                <a:tc>
                  <a:txBody>
                    <a:bodyPr/>
                    <a:lstStyle/>
                    <a:p>
                      <a:pPr marL="0" marR="0" indent="0" algn="ctr">
                        <a:lnSpc>
                          <a:spcPct val="110000"/>
                        </a:lnSpc>
                        <a:spcBef>
                          <a:spcPts val="300"/>
                        </a:spcBef>
                        <a:spcAft>
                          <a:spcPts val="0"/>
                        </a:spcAft>
                      </a:pPr>
                      <a:r>
                        <a:rPr lang="vi-VN" sz="1300" dirty="0">
                          <a:effectLst/>
                        </a:rPr>
                        <a:t>Thông số cần đo</a:t>
                      </a:r>
                      <a:endParaRPr lang="en-US" sz="1300" dirty="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Giá trị tính toán</a:t>
                      </a:r>
                      <a:endParaRPr lang="en-US" sz="1300">
                        <a:effectLst/>
                      </a:endParaRPr>
                    </a:p>
                    <a:p>
                      <a:pPr marL="0" marR="0" indent="0" algn="ctr">
                        <a:lnSpc>
                          <a:spcPct val="110000"/>
                        </a:lnSpc>
                        <a:spcBef>
                          <a:spcPts val="300"/>
                        </a:spcBef>
                        <a:spcAft>
                          <a:spcPts val="0"/>
                        </a:spcAft>
                      </a:pPr>
                      <a:r>
                        <a:rPr lang="vi-VN" sz="1300">
                          <a:effectLst/>
                        </a:rPr>
                        <a:t>(V)</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Giá trị đo trung bình sau 10 lần (V)</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ctr">
                        <a:lnSpc>
                          <a:spcPct val="110000"/>
                        </a:lnSpc>
                        <a:spcBef>
                          <a:spcPts val="300"/>
                        </a:spcBef>
                        <a:spcAft>
                          <a:spcPts val="0"/>
                        </a:spcAft>
                      </a:pPr>
                      <a:r>
                        <a:rPr lang="vi-VN" sz="1300">
                          <a:effectLst/>
                        </a:rPr>
                        <a:t>Sai số </a:t>
                      </a:r>
                      <a:endParaRPr lang="en-US" sz="1300">
                        <a:effectLst/>
                      </a:endParaRPr>
                    </a:p>
                    <a:p>
                      <a:pPr marL="0" marR="0" indent="0" algn="ctr">
                        <a:lnSpc>
                          <a:spcPct val="110000"/>
                        </a:lnSpc>
                        <a:spcBef>
                          <a:spcPts val="300"/>
                        </a:spcBef>
                        <a:spcAft>
                          <a:spcPts val="0"/>
                        </a:spcAft>
                      </a:pPr>
                      <a:r>
                        <a:rPr lang="vi-VN" sz="1300">
                          <a:effectLst/>
                        </a:rPr>
                        <a:t>(%)</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472280840"/>
                  </a:ext>
                </a:extLst>
              </a:tr>
              <a:tr h="0">
                <a:tc rowSpan="2">
                  <a:txBody>
                    <a:bodyPr/>
                    <a:lstStyle/>
                    <a:p>
                      <a:pPr marL="0" marR="0" indent="0" algn="just">
                        <a:lnSpc>
                          <a:spcPct val="110000"/>
                        </a:lnSpc>
                        <a:spcBef>
                          <a:spcPts val="300"/>
                        </a:spcBef>
                        <a:spcAft>
                          <a:spcPts val="0"/>
                        </a:spcAft>
                      </a:pPr>
                      <a:r>
                        <a:rPr lang="vi-VN" sz="1300">
                          <a:effectLst/>
                        </a:rPr>
                        <a:t>Điện áp nguồn </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12</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12.14</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1.17</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242957287"/>
                  </a:ext>
                </a:extLst>
              </a:tr>
              <a:tr h="0">
                <a:tc vMerge="1">
                  <a:txBody>
                    <a:bodyPr/>
                    <a:lstStyle/>
                    <a:p>
                      <a:endParaRPr lang="en-US"/>
                    </a:p>
                  </a:txBody>
                  <a:tcPr/>
                </a:tc>
                <a:tc>
                  <a:txBody>
                    <a:bodyPr/>
                    <a:lstStyle/>
                    <a:p>
                      <a:pPr marL="0" marR="0" indent="0" algn="just">
                        <a:lnSpc>
                          <a:spcPct val="110000"/>
                        </a:lnSpc>
                        <a:spcBef>
                          <a:spcPts val="300"/>
                        </a:spcBef>
                        <a:spcAft>
                          <a:spcPts val="0"/>
                        </a:spcAft>
                      </a:pPr>
                      <a:r>
                        <a:rPr lang="vi-VN" sz="1300">
                          <a:effectLst/>
                        </a:rPr>
                        <a:t>5</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5.05</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1.00</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844288171"/>
                  </a:ext>
                </a:extLst>
              </a:tr>
              <a:tr h="0">
                <a:tc>
                  <a:txBody>
                    <a:bodyPr/>
                    <a:lstStyle/>
                    <a:p>
                      <a:pPr marL="0" marR="0" indent="0" algn="just">
                        <a:lnSpc>
                          <a:spcPct val="110000"/>
                        </a:lnSpc>
                        <a:spcBef>
                          <a:spcPts val="300"/>
                        </a:spcBef>
                        <a:spcAft>
                          <a:spcPts val="0"/>
                        </a:spcAft>
                      </a:pPr>
                      <a:r>
                        <a:rPr lang="vi-VN" sz="1300">
                          <a:effectLst/>
                        </a:rPr>
                        <a:t>Điện áp MCU</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3.3</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3.35</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1.67</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146264884"/>
                  </a:ext>
                </a:extLst>
              </a:tr>
              <a:tr h="0">
                <a:tc>
                  <a:txBody>
                    <a:bodyPr/>
                    <a:lstStyle/>
                    <a:p>
                      <a:pPr marL="0" marR="0" indent="0" algn="just">
                        <a:lnSpc>
                          <a:spcPct val="110000"/>
                        </a:lnSpc>
                        <a:spcBef>
                          <a:spcPts val="300"/>
                        </a:spcBef>
                        <a:spcAft>
                          <a:spcPts val="0"/>
                        </a:spcAft>
                      </a:pPr>
                      <a:r>
                        <a:rPr lang="vi-VN" sz="1300">
                          <a:effectLst/>
                        </a:rPr>
                        <a:t>Điện áp GSM</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4.1</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4.08</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0.50</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974689626"/>
                  </a:ext>
                </a:extLst>
              </a:tr>
              <a:tr h="0">
                <a:tc>
                  <a:txBody>
                    <a:bodyPr/>
                    <a:lstStyle/>
                    <a:p>
                      <a:pPr marL="0" marR="0" indent="0" algn="just">
                        <a:lnSpc>
                          <a:spcPct val="110000"/>
                        </a:lnSpc>
                        <a:spcBef>
                          <a:spcPts val="300"/>
                        </a:spcBef>
                        <a:spcAft>
                          <a:spcPts val="0"/>
                        </a:spcAft>
                      </a:pPr>
                      <a:r>
                        <a:rPr lang="vi-VN" sz="1300">
                          <a:effectLst/>
                        </a:rPr>
                        <a:t>Điện áp GPS</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3.3</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3.27</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dirty="0">
                          <a:effectLst/>
                        </a:rPr>
                        <a:t>0.91</a:t>
                      </a:r>
                      <a:endParaRPr lang="en-US" sz="1300" dirty="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103861064"/>
                  </a:ext>
                </a:extLst>
              </a:tr>
            </a:tbl>
          </a:graphicData>
        </a:graphic>
      </p:graphicFrame>
      <p:graphicFrame>
        <p:nvGraphicFramePr>
          <p:cNvPr id="6" name="Table 5">
            <a:extLst>
              <a:ext uri="{FF2B5EF4-FFF2-40B4-BE49-F238E27FC236}">
                <a16:creationId xmlns:a16="http://schemas.microsoft.com/office/drawing/2014/main" id="{81D8DDC2-F9AD-4888-91D7-E0E18CAE8E39}"/>
              </a:ext>
            </a:extLst>
          </p:cNvPr>
          <p:cNvGraphicFramePr>
            <a:graphicFrameLocks noGrp="1"/>
          </p:cNvGraphicFramePr>
          <p:nvPr>
            <p:extLst>
              <p:ext uri="{D42A27DB-BD31-4B8C-83A1-F6EECF244321}">
                <p14:modId xmlns:p14="http://schemas.microsoft.com/office/powerpoint/2010/main" val="2513332875"/>
              </p:ext>
            </p:extLst>
          </p:nvPr>
        </p:nvGraphicFramePr>
        <p:xfrm>
          <a:off x="1583134" y="3209246"/>
          <a:ext cx="4463732" cy="1260132"/>
        </p:xfrm>
        <a:graphic>
          <a:graphicData uri="http://schemas.openxmlformats.org/drawingml/2006/table">
            <a:tbl>
              <a:tblPr firstRow="1" firstCol="1" bandRow="1">
                <a:tableStyleId>{5C22544A-7EE6-4342-B048-85BDC9FD1C3A}</a:tableStyleId>
              </a:tblPr>
              <a:tblGrid>
                <a:gridCol w="2083168">
                  <a:extLst>
                    <a:ext uri="{9D8B030D-6E8A-4147-A177-3AD203B41FA5}">
                      <a16:colId xmlns:a16="http://schemas.microsoft.com/office/drawing/2014/main" val="4222766736"/>
                    </a:ext>
                  </a:extLst>
                </a:gridCol>
                <a:gridCol w="2380564">
                  <a:extLst>
                    <a:ext uri="{9D8B030D-6E8A-4147-A177-3AD203B41FA5}">
                      <a16:colId xmlns:a16="http://schemas.microsoft.com/office/drawing/2014/main" val="35727296"/>
                    </a:ext>
                  </a:extLst>
                </a:gridCol>
              </a:tblGrid>
              <a:tr h="210022">
                <a:tc>
                  <a:txBody>
                    <a:bodyPr/>
                    <a:lstStyle/>
                    <a:p>
                      <a:pPr marL="0" marR="0" indent="0" algn="ctr">
                        <a:lnSpc>
                          <a:spcPct val="110000"/>
                        </a:lnSpc>
                        <a:spcBef>
                          <a:spcPts val="300"/>
                        </a:spcBef>
                        <a:spcAft>
                          <a:spcPts val="0"/>
                        </a:spcAft>
                      </a:pPr>
                      <a:r>
                        <a:rPr lang="vi-VN" sz="1300">
                          <a:effectLst/>
                        </a:rPr>
                        <a:t>Điện áp nguồn (V)</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ctr">
                        <a:lnSpc>
                          <a:spcPct val="110000"/>
                        </a:lnSpc>
                        <a:spcBef>
                          <a:spcPts val="300"/>
                        </a:spcBef>
                        <a:spcAft>
                          <a:spcPts val="0"/>
                        </a:spcAft>
                      </a:pPr>
                      <a:r>
                        <a:rPr lang="vi-VN" sz="1300" dirty="0">
                          <a:effectLst/>
                        </a:rPr>
                        <a:t>Điện áp đo được qua ADC(V)</a:t>
                      </a:r>
                      <a:endParaRPr lang="en-US" sz="1300" dirty="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811321336"/>
                  </a:ext>
                </a:extLst>
              </a:tr>
              <a:tr h="210022">
                <a:tc>
                  <a:txBody>
                    <a:bodyPr/>
                    <a:lstStyle/>
                    <a:p>
                      <a:pPr marL="0" marR="0" indent="0" algn="ctr">
                        <a:lnSpc>
                          <a:spcPct val="110000"/>
                        </a:lnSpc>
                        <a:spcBef>
                          <a:spcPts val="300"/>
                        </a:spcBef>
                        <a:spcAft>
                          <a:spcPts val="0"/>
                        </a:spcAft>
                      </a:pPr>
                      <a:r>
                        <a:rPr lang="vi-VN" sz="1300">
                          <a:effectLst/>
                        </a:rPr>
                        <a:t>12.000</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ctr">
                        <a:lnSpc>
                          <a:spcPct val="110000"/>
                        </a:lnSpc>
                        <a:spcBef>
                          <a:spcPts val="300"/>
                        </a:spcBef>
                        <a:spcAft>
                          <a:spcPts val="0"/>
                        </a:spcAft>
                      </a:pPr>
                      <a:r>
                        <a:rPr lang="vi-VN" sz="1300" dirty="0">
                          <a:effectLst/>
                        </a:rPr>
                        <a:t>11.981</a:t>
                      </a:r>
                      <a:endParaRPr lang="en-US" sz="1300" dirty="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487258051"/>
                  </a:ext>
                </a:extLst>
              </a:tr>
              <a:tr h="210022">
                <a:tc>
                  <a:txBody>
                    <a:bodyPr/>
                    <a:lstStyle/>
                    <a:p>
                      <a:pPr marL="0" marR="0" indent="0" algn="ctr">
                        <a:lnSpc>
                          <a:spcPct val="110000"/>
                        </a:lnSpc>
                        <a:spcBef>
                          <a:spcPts val="300"/>
                        </a:spcBef>
                        <a:spcAft>
                          <a:spcPts val="0"/>
                        </a:spcAft>
                      </a:pPr>
                      <a:r>
                        <a:rPr lang="vi-VN" sz="1300">
                          <a:effectLst/>
                        </a:rPr>
                        <a:t>14.000</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ctr">
                        <a:lnSpc>
                          <a:spcPct val="110000"/>
                        </a:lnSpc>
                        <a:spcBef>
                          <a:spcPts val="300"/>
                        </a:spcBef>
                        <a:spcAft>
                          <a:spcPts val="0"/>
                        </a:spcAft>
                      </a:pPr>
                      <a:r>
                        <a:rPr lang="vi-VN" sz="1300">
                          <a:effectLst/>
                        </a:rPr>
                        <a:t>13.972</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596795191"/>
                  </a:ext>
                </a:extLst>
              </a:tr>
              <a:tr h="210022">
                <a:tc>
                  <a:txBody>
                    <a:bodyPr/>
                    <a:lstStyle/>
                    <a:p>
                      <a:pPr marL="0" marR="0" indent="0" algn="ctr">
                        <a:lnSpc>
                          <a:spcPct val="110000"/>
                        </a:lnSpc>
                        <a:spcBef>
                          <a:spcPts val="300"/>
                        </a:spcBef>
                        <a:spcAft>
                          <a:spcPts val="0"/>
                        </a:spcAft>
                      </a:pPr>
                      <a:r>
                        <a:rPr lang="vi-VN" sz="1300">
                          <a:effectLst/>
                        </a:rPr>
                        <a:t>16.000</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ctr">
                        <a:lnSpc>
                          <a:spcPct val="110000"/>
                        </a:lnSpc>
                        <a:spcBef>
                          <a:spcPts val="300"/>
                        </a:spcBef>
                        <a:spcAft>
                          <a:spcPts val="0"/>
                        </a:spcAft>
                      </a:pPr>
                      <a:r>
                        <a:rPr lang="vi-VN" sz="1300" dirty="0">
                          <a:effectLst/>
                        </a:rPr>
                        <a:t>15.975</a:t>
                      </a:r>
                      <a:endParaRPr lang="en-US" sz="1300" dirty="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16583227"/>
                  </a:ext>
                </a:extLst>
              </a:tr>
              <a:tr h="210022">
                <a:tc>
                  <a:txBody>
                    <a:bodyPr/>
                    <a:lstStyle/>
                    <a:p>
                      <a:pPr marL="0" marR="0" indent="0" algn="ctr">
                        <a:lnSpc>
                          <a:spcPct val="110000"/>
                        </a:lnSpc>
                        <a:spcBef>
                          <a:spcPts val="300"/>
                        </a:spcBef>
                        <a:spcAft>
                          <a:spcPts val="0"/>
                        </a:spcAft>
                      </a:pPr>
                      <a:r>
                        <a:rPr lang="vi-VN" sz="1300">
                          <a:effectLst/>
                        </a:rPr>
                        <a:t>20.000</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ctr">
                        <a:lnSpc>
                          <a:spcPct val="110000"/>
                        </a:lnSpc>
                        <a:spcBef>
                          <a:spcPts val="300"/>
                        </a:spcBef>
                        <a:spcAft>
                          <a:spcPts val="0"/>
                        </a:spcAft>
                      </a:pPr>
                      <a:r>
                        <a:rPr lang="vi-VN" sz="1300">
                          <a:effectLst/>
                        </a:rPr>
                        <a:t>19.968</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08193576"/>
                  </a:ext>
                </a:extLst>
              </a:tr>
              <a:tr h="210022">
                <a:tc>
                  <a:txBody>
                    <a:bodyPr/>
                    <a:lstStyle/>
                    <a:p>
                      <a:pPr marL="0" marR="0" indent="0" algn="ctr">
                        <a:lnSpc>
                          <a:spcPct val="110000"/>
                        </a:lnSpc>
                        <a:spcBef>
                          <a:spcPts val="300"/>
                        </a:spcBef>
                        <a:spcAft>
                          <a:spcPts val="0"/>
                        </a:spcAft>
                      </a:pPr>
                      <a:r>
                        <a:rPr lang="vi-VN" sz="1300">
                          <a:effectLst/>
                        </a:rPr>
                        <a:t>24.000</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ctr">
                        <a:lnSpc>
                          <a:spcPct val="110000"/>
                        </a:lnSpc>
                        <a:spcBef>
                          <a:spcPts val="300"/>
                        </a:spcBef>
                        <a:spcAft>
                          <a:spcPts val="0"/>
                        </a:spcAft>
                      </a:pPr>
                      <a:r>
                        <a:rPr lang="vi-VN" sz="1300" dirty="0">
                          <a:effectLst/>
                        </a:rPr>
                        <a:t>23.960</a:t>
                      </a:r>
                      <a:endParaRPr lang="en-US" sz="1300" dirty="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682864398"/>
                  </a:ext>
                </a:extLst>
              </a:tr>
            </a:tbl>
          </a:graphicData>
        </a:graphic>
      </p:graphicFrame>
      <p:sp>
        <p:nvSpPr>
          <p:cNvPr id="9" name="TextBox 8">
            <a:extLst>
              <a:ext uri="{FF2B5EF4-FFF2-40B4-BE49-F238E27FC236}">
                <a16:creationId xmlns:a16="http://schemas.microsoft.com/office/drawing/2014/main" id="{32315A13-D500-4941-818F-9D46B11FE47B}"/>
              </a:ext>
            </a:extLst>
          </p:cNvPr>
          <p:cNvSpPr txBox="1"/>
          <p:nvPr/>
        </p:nvSpPr>
        <p:spPr>
          <a:xfrm>
            <a:off x="1460421" y="790766"/>
            <a:ext cx="6207204"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t>Thử nghiệm hoạt động của khối nguồn</a:t>
            </a:r>
          </a:p>
        </p:txBody>
      </p:sp>
      <p:sp>
        <p:nvSpPr>
          <p:cNvPr id="12" name="TextBox 11">
            <a:extLst>
              <a:ext uri="{FF2B5EF4-FFF2-40B4-BE49-F238E27FC236}">
                <a16:creationId xmlns:a16="http://schemas.microsoft.com/office/drawing/2014/main" id="{83E1CA4A-2A8C-4C57-8FDD-67603215F0C1}"/>
              </a:ext>
            </a:extLst>
          </p:cNvPr>
          <p:cNvSpPr txBox="1"/>
          <p:nvPr/>
        </p:nvSpPr>
        <p:spPr>
          <a:xfrm>
            <a:off x="1469946" y="2755689"/>
            <a:ext cx="6207204"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t>Kết quả đo giá trị điện áp nguồn qua ADC.</a:t>
            </a:r>
          </a:p>
        </p:txBody>
      </p:sp>
      <p:graphicFrame>
        <p:nvGraphicFramePr>
          <p:cNvPr id="11" name="Table 10">
            <a:extLst>
              <a:ext uri="{FF2B5EF4-FFF2-40B4-BE49-F238E27FC236}">
                <a16:creationId xmlns:a16="http://schemas.microsoft.com/office/drawing/2014/main" id="{92A4187E-CADB-4B3C-8A81-8698E075338A}"/>
              </a:ext>
            </a:extLst>
          </p:cNvPr>
          <p:cNvGraphicFramePr>
            <a:graphicFrameLocks noGrp="1"/>
          </p:cNvGraphicFramePr>
          <p:nvPr>
            <p:extLst>
              <p:ext uri="{D42A27DB-BD31-4B8C-83A1-F6EECF244321}">
                <p14:modId xmlns:p14="http://schemas.microsoft.com/office/powerpoint/2010/main" val="4142290394"/>
              </p:ext>
            </p:extLst>
          </p:nvPr>
        </p:nvGraphicFramePr>
        <p:xfrm>
          <a:off x="1583134" y="4944364"/>
          <a:ext cx="5394325" cy="1465519"/>
        </p:xfrm>
        <a:graphic>
          <a:graphicData uri="http://schemas.openxmlformats.org/drawingml/2006/table">
            <a:tbl>
              <a:tblPr firstRow="1" firstCol="1" bandRow="1">
                <a:tableStyleId>{5C22544A-7EE6-4342-B048-85BDC9FD1C3A}</a:tableStyleId>
              </a:tblPr>
              <a:tblGrid>
                <a:gridCol w="1078865">
                  <a:extLst>
                    <a:ext uri="{9D8B030D-6E8A-4147-A177-3AD203B41FA5}">
                      <a16:colId xmlns:a16="http://schemas.microsoft.com/office/drawing/2014/main" val="542811115"/>
                    </a:ext>
                  </a:extLst>
                </a:gridCol>
                <a:gridCol w="1078865">
                  <a:extLst>
                    <a:ext uri="{9D8B030D-6E8A-4147-A177-3AD203B41FA5}">
                      <a16:colId xmlns:a16="http://schemas.microsoft.com/office/drawing/2014/main" val="3606472293"/>
                    </a:ext>
                  </a:extLst>
                </a:gridCol>
                <a:gridCol w="1078865">
                  <a:extLst>
                    <a:ext uri="{9D8B030D-6E8A-4147-A177-3AD203B41FA5}">
                      <a16:colId xmlns:a16="http://schemas.microsoft.com/office/drawing/2014/main" val="394289476"/>
                    </a:ext>
                  </a:extLst>
                </a:gridCol>
                <a:gridCol w="1078865">
                  <a:extLst>
                    <a:ext uri="{9D8B030D-6E8A-4147-A177-3AD203B41FA5}">
                      <a16:colId xmlns:a16="http://schemas.microsoft.com/office/drawing/2014/main" val="2255725923"/>
                    </a:ext>
                  </a:extLst>
                </a:gridCol>
                <a:gridCol w="1078865">
                  <a:extLst>
                    <a:ext uri="{9D8B030D-6E8A-4147-A177-3AD203B41FA5}">
                      <a16:colId xmlns:a16="http://schemas.microsoft.com/office/drawing/2014/main" val="995830427"/>
                    </a:ext>
                  </a:extLst>
                </a:gridCol>
              </a:tblGrid>
              <a:tr h="0">
                <a:tc rowSpan="2">
                  <a:txBody>
                    <a:bodyPr/>
                    <a:lstStyle/>
                    <a:p>
                      <a:pPr marL="0" marR="0" indent="0" algn="ctr">
                        <a:lnSpc>
                          <a:spcPct val="110000"/>
                        </a:lnSpc>
                        <a:spcBef>
                          <a:spcPts val="300"/>
                        </a:spcBef>
                        <a:spcAft>
                          <a:spcPts val="0"/>
                        </a:spcAft>
                      </a:pPr>
                      <a:r>
                        <a:rPr lang="vi-VN" sz="1300">
                          <a:effectLst/>
                        </a:rPr>
                        <a:t>Điều kiện</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gridSpan="2">
                  <a:txBody>
                    <a:bodyPr/>
                    <a:lstStyle/>
                    <a:p>
                      <a:pPr marL="0" marR="0" indent="0" algn="ctr">
                        <a:lnSpc>
                          <a:spcPct val="110000"/>
                        </a:lnSpc>
                        <a:spcBef>
                          <a:spcPts val="300"/>
                        </a:spcBef>
                        <a:spcAft>
                          <a:spcPts val="0"/>
                        </a:spcAft>
                      </a:pPr>
                      <a:r>
                        <a:rPr lang="vi-VN" sz="1300">
                          <a:effectLst/>
                        </a:rPr>
                        <a:t>Giá trị đo từ HTC-1</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gridSpan="2">
                  <a:txBody>
                    <a:bodyPr/>
                    <a:lstStyle/>
                    <a:p>
                      <a:pPr marL="0" marR="0" indent="0" algn="ctr">
                        <a:lnSpc>
                          <a:spcPct val="110000"/>
                        </a:lnSpc>
                        <a:spcBef>
                          <a:spcPts val="300"/>
                        </a:spcBef>
                        <a:spcAft>
                          <a:spcPts val="0"/>
                        </a:spcAft>
                      </a:pPr>
                      <a:r>
                        <a:rPr lang="vi-VN" sz="1300">
                          <a:effectLst/>
                        </a:rPr>
                        <a:t>Giá trị đo từ thiết bị</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extLst>
                  <a:ext uri="{0D108BD9-81ED-4DB2-BD59-A6C34878D82A}">
                    <a16:rowId xmlns:a16="http://schemas.microsoft.com/office/drawing/2014/main" val="998642899"/>
                  </a:ext>
                </a:extLst>
              </a:tr>
              <a:tr h="0">
                <a:tc vMerge="1">
                  <a:txBody>
                    <a:bodyPr/>
                    <a:lstStyle/>
                    <a:p>
                      <a:endParaRPr lang="en-US"/>
                    </a:p>
                  </a:txBody>
                  <a:tcPr/>
                </a:tc>
                <a:tc>
                  <a:txBody>
                    <a:bodyPr/>
                    <a:lstStyle/>
                    <a:p>
                      <a:pPr marL="0" marR="0" indent="0" algn="ctr">
                        <a:lnSpc>
                          <a:spcPct val="110000"/>
                        </a:lnSpc>
                        <a:spcBef>
                          <a:spcPts val="300"/>
                        </a:spcBef>
                        <a:spcAft>
                          <a:spcPts val="0"/>
                        </a:spcAft>
                      </a:pPr>
                      <a:r>
                        <a:rPr lang="vi-VN" sz="1300">
                          <a:effectLst/>
                        </a:rPr>
                        <a:t>Nhiệt độ ° C</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ctr">
                        <a:lnSpc>
                          <a:spcPct val="110000"/>
                        </a:lnSpc>
                        <a:spcBef>
                          <a:spcPts val="300"/>
                        </a:spcBef>
                        <a:spcAft>
                          <a:spcPts val="0"/>
                        </a:spcAft>
                      </a:pPr>
                      <a:r>
                        <a:rPr lang="vi-VN" sz="1300">
                          <a:effectLst/>
                        </a:rPr>
                        <a:t>Độ ẩm %RH</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ctr">
                        <a:lnSpc>
                          <a:spcPct val="110000"/>
                        </a:lnSpc>
                        <a:spcBef>
                          <a:spcPts val="300"/>
                        </a:spcBef>
                        <a:spcAft>
                          <a:spcPts val="0"/>
                        </a:spcAft>
                      </a:pPr>
                      <a:r>
                        <a:rPr lang="vi-VN" sz="1300">
                          <a:effectLst/>
                        </a:rPr>
                        <a:t>Nhiệt độ ° C</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ctr">
                        <a:lnSpc>
                          <a:spcPct val="110000"/>
                        </a:lnSpc>
                        <a:spcBef>
                          <a:spcPts val="300"/>
                        </a:spcBef>
                        <a:spcAft>
                          <a:spcPts val="0"/>
                        </a:spcAft>
                      </a:pPr>
                      <a:r>
                        <a:rPr lang="vi-VN" sz="1300">
                          <a:effectLst/>
                        </a:rPr>
                        <a:t>Độ ẩm %RH</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778720760"/>
                  </a:ext>
                </a:extLst>
              </a:tr>
              <a:tr h="0">
                <a:tc>
                  <a:txBody>
                    <a:bodyPr/>
                    <a:lstStyle/>
                    <a:p>
                      <a:pPr marL="0" marR="0" indent="0" algn="just">
                        <a:lnSpc>
                          <a:spcPct val="110000"/>
                        </a:lnSpc>
                        <a:spcBef>
                          <a:spcPts val="300"/>
                        </a:spcBef>
                        <a:spcAft>
                          <a:spcPts val="0"/>
                        </a:spcAft>
                      </a:pPr>
                      <a:r>
                        <a:rPr lang="vi-VN" sz="1300">
                          <a:effectLst/>
                        </a:rPr>
                        <a:t>Phòng TN</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25.5</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45</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26.0</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50</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48377150"/>
                  </a:ext>
                </a:extLst>
              </a:tr>
              <a:tr h="0">
                <a:tc>
                  <a:txBody>
                    <a:bodyPr/>
                    <a:lstStyle/>
                    <a:p>
                      <a:pPr marL="0" marR="0" indent="0" algn="just">
                        <a:lnSpc>
                          <a:spcPct val="110000"/>
                        </a:lnSpc>
                        <a:spcBef>
                          <a:spcPts val="300"/>
                        </a:spcBef>
                        <a:spcAft>
                          <a:spcPts val="0"/>
                        </a:spcAft>
                      </a:pPr>
                      <a:r>
                        <a:rPr lang="vi-VN" sz="1300">
                          <a:effectLst/>
                        </a:rPr>
                        <a:t>Ngoài trời Hà Nội (1)</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29.8 </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76</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30.0</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78</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520328614"/>
                  </a:ext>
                </a:extLst>
              </a:tr>
              <a:tr h="0">
                <a:tc>
                  <a:txBody>
                    <a:bodyPr/>
                    <a:lstStyle/>
                    <a:p>
                      <a:pPr marL="0" marR="0" indent="0" algn="just">
                        <a:lnSpc>
                          <a:spcPct val="110000"/>
                        </a:lnSpc>
                        <a:spcBef>
                          <a:spcPts val="300"/>
                        </a:spcBef>
                        <a:spcAft>
                          <a:spcPts val="0"/>
                        </a:spcAft>
                      </a:pPr>
                      <a:r>
                        <a:rPr lang="vi-VN" sz="1300">
                          <a:effectLst/>
                        </a:rPr>
                        <a:t>Ngoài trời Hà Nội (2)</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37.9</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55</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38.5</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dirty="0">
                          <a:effectLst/>
                        </a:rPr>
                        <a:t>60</a:t>
                      </a:r>
                      <a:endParaRPr lang="en-US" sz="1300" dirty="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541365838"/>
                  </a:ext>
                </a:extLst>
              </a:tr>
            </a:tbl>
          </a:graphicData>
        </a:graphic>
      </p:graphicFrame>
      <p:sp>
        <p:nvSpPr>
          <p:cNvPr id="14" name="TextBox 13">
            <a:extLst>
              <a:ext uri="{FF2B5EF4-FFF2-40B4-BE49-F238E27FC236}">
                <a16:creationId xmlns:a16="http://schemas.microsoft.com/office/drawing/2014/main" id="{682DFB79-8ABA-46E9-831A-80CBD92F80D5}"/>
              </a:ext>
            </a:extLst>
          </p:cNvPr>
          <p:cNvSpPr txBox="1"/>
          <p:nvPr/>
        </p:nvSpPr>
        <p:spPr>
          <a:xfrm>
            <a:off x="1479471" y="4513142"/>
            <a:ext cx="6207204"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t>Kết quả đo giá trị nhiệt độ </a:t>
            </a:r>
            <a:r>
              <a:rPr lang="en-US" dirty="0" err="1"/>
              <a:t>độ</a:t>
            </a:r>
            <a:r>
              <a:rPr lang="en-US" dirty="0"/>
              <a:t> ẩm từ thiết bị.</a:t>
            </a:r>
          </a:p>
        </p:txBody>
      </p:sp>
      <p:sp>
        <p:nvSpPr>
          <p:cNvPr id="15" name="Rounded Rectangle 21">
            <a:extLst>
              <a:ext uri="{FF2B5EF4-FFF2-40B4-BE49-F238E27FC236}">
                <a16:creationId xmlns:a16="http://schemas.microsoft.com/office/drawing/2014/main" id="{2A8F00C8-C434-409B-A49E-518B4E624430}"/>
              </a:ext>
            </a:extLst>
          </p:cNvPr>
          <p:cNvSpPr/>
          <p:nvPr/>
        </p:nvSpPr>
        <p:spPr bwMode="gray">
          <a:xfrm>
            <a:off x="1371600" y="310227"/>
            <a:ext cx="4472950" cy="481294"/>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KẾT QUẢ &amp; THỬ NGHIỆM</a:t>
            </a:r>
          </a:p>
        </p:txBody>
      </p:sp>
      <p:sp>
        <p:nvSpPr>
          <p:cNvPr id="16" name="Oval 15">
            <a:extLst>
              <a:ext uri="{FF2B5EF4-FFF2-40B4-BE49-F238E27FC236}">
                <a16:creationId xmlns:a16="http://schemas.microsoft.com/office/drawing/2014/main" id="{114C9A59-578E-4ADD-8F2E-48357686D93B}"/>
              </a:ext>
            </a:extLst>
          </p:cNvPr>
          <p:cNvSpPr/>
          <p:nvPr/>
        </p:nvSpPr>
        <p:spPr bwMode="gray">
          <a:xfrm>
            <a:off x="5684375" y="324453"/>
            <a:ext cx="428337" cy="472303"/>
          </a:xfrm>
          <a:prstGeom prst="ellipse">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3279502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0">
            <a:extLst>
              <a:ext uri="{FF2B5EF4-FFF2-40B4-BE49-F238E27FC236}">
                <a16:creationId xmlns:a16="http://schemas.microsoft.com/office/drawing/2014/main" id="{F9BFF183-C503-4193-9C3F-FAD37CD9B5EA}"/>
              </a:ext>
            </a:extLst>
          </p:cNvPr>
          <p:cNvGrpSpPr/>
          <p:nvPr/>
        </p:nvGrpSpPr>
        <p:grpSpPr>
          <a:xfrm>
            <a:off x="1371600" y="533400"/>
            <a:ext cx="4846830" cy="491275"/>
            <a:chOff x="1788243" y="1552478"/>
            <a:chExt cx="4334713" cy="266107"/>
          </a:xfrm>
        </p:grpSpPr>
        <p:sp>
          <p:nvSpPr>
            <p:cNvPr id="7" name="Rounded Rectangle 20">
              <a:extLst>
                <a:ext uri="{FF2B5EF4-FFF2-40B4-BE49-F238E27FC236}">
                  <a16:creationId xmlns:a16="http://schemas.microsoft.com/office/drawing/2014/main" id="{DE971BE8-3466-4171-8344-46A1415EC45E}"/>
                </a:ext>
              </a:extLst>
            </p:cNvPr>
            <p:cNvSpPr/>
            <p:nvPr/>
          </p:nvSpPr>
          <p:spPr bwMode="gray">
            <a:xfrm>
              <a:off x="1788243" y="1554964"/>
              <a:ext cx="4112660" cy="263621"/>
            </a:xfrm>
            <a:prstGeom prst="roundRect">
              <a:avLst>
                <a:gd name="adj" fmla="val 50000"/>
              </a:avLst>
            </a:prstGeom>
            <a:gradFill flip="none" rotWithShape="1">
              <a:gsLst>
                <a:gs pos="0">
                  <a:schemeClr val="accent1">
                    <a:lumMod val="20000"/>
                    <a:lumOff val="80000"/>
                  </a:schemeClr>
                </a:gs>
                <a:gs pos="50000">
                  <a:srgbClr val="FFFFFF"/>
                </a:gs>
              </a:gsLst>
              <a:lin ang="0" scaled="1"/>
              <a:tileRect/>
            </a:gradFill>
            <a:ln/>
          </p:spPr>
          <p:style>
            <a:lnRef idx="2">
              <a:schemeClr val="accent1"/>
            </a:lnRef>
            <a:fillRef idx="1">
              <a:schemeClr val="lt1"/>
            </a:fillRef>
            <a:effectRef idx="0">
              <a:schemeClr val="accent1"/>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ĐẶT VẤN ĐỀ</a:t>
              </a:r>
            </a:p>
          </p:txBody>
        </p:sp>
        <p:sp>
          <p:nvSpPr>
            <p:cNvPr id="8" name="Oval 7">
              <a:extLst>
                <a:ext uri="{FF2B5EF4-FFF2-40B4-BE49-F238E27FC236}">
                  <a16:creationId xmlns:a16="http://schemas.microsoft.com/office/drawing/2014/main" id="{92F43EE1-67B4-4EEF-8B34-3A3469D6CC02}"/>
                </a:ext>
              </a:extLst>
            </p:cNvPr>
            <p:cNvSpPr/>
            <p:nvPr/>
          </p:nvSpPr>
          <p:spPr bwMode="gray">
            <a:xfrm>
              <a:off x="5704517" y="1552478"/>
              <a:ext cx="418439" cy="26362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r>
            </a:p>
          </p:txBody>
        </p:sp>
      </p:grpSp>
      <p:sp>
        <p:nvSpPr>
          <p:cNvPr id="2" name="TextBox 1">
            <a:extLst>
              <a:ext uri="{FF2B5EF4-FFF2-40B4-BE49-F238E27FC236}">
                <a16:creationId xmlns:a16="http://schemas.microsoft.com/office/drawing/2014/main" id="{F61A8B91-C8EC-47AA-9F67-D1DDB982177E}"/>
              </a:ext>
            </a:extLst>
          </p:cNvPr>
          <p:cNvSpPr txBox="1"/>
          <p:nvPr/>
        </p:nvSpPr>
        <p:spPr>
          <a:xfrm>
            <a:off x="1006762" y="1099967"/>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err="1">
                <a:latin typeface="Arial" panose="020B0604020202020204" pitchFamily="34" charset="0"/>
                <a:cs typeface="Arial" panose="020B0604020202020204" pitchFamily="34" charset="0"/>
              </a:rPr>
              <a:t>Vấn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máy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nay:</a:t>
            </a:r>
          </a:p>
        </p:txBody>
      </p:sp>
      <p:sp>
        <p:nvSpPr>
          <p:cNvPr id="13" name="Slide Number Placeholder 11">
            <a:extLst>
              <a:ext uri="{FF2B5EF4-FFF2-40B4-BE49-F238E27FC236}">
                <a16:creationId xmlns:a16="http://schemas.microsoft.com/office/drawing/2014/main" id="{85BF51D8-2BBA-47B6-BF1A-A1EF6BDDE013}"/>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3</a:t>
            </a:fld>
            <a:endParaRPr lang="en-US" b="1">
              <a:solidFill>
                <a:schemeClr val="tx1"/>
              </a:solidFill>
            </a:endParaRPr>
          </a:p>
        </p:txBody>
      </p:sp>
      <p:pic>
        <p:nvPicPr>
          <p:cNvPr id="5" name="Hình ảnh 4">
            <a:extLst>
              <a:ext uri="{FF2B5EF4-FFF2-40B4-BE49-F238E27FC236}">
                <a16:creationId xmlns:a16="http://schemas.microsoft.com/office/drawing/2014/main" id="{9824C94A-9454-4AC5-940C-6F10BE03E359}"/>
              </a:ext>
            </a:extLst>
          </p:cNvPr>
          <p:cNvPicPr>
            <a:picLocks noChangeAspect="1"/>
          </p:cNvPicPr>
          <p:nvPr/>
        </p:nvPicPr>
        <p:blipFill>
          <a:blip r:embed="rId3"/>
          <a:stretch>
            <a:fillRect/>
          </a:stretch>
        </p:blipFill>
        <p:spPr>
          <a:xfrm>
            <a:off x="1098107" y="3984129"/>
            <a:ext cx="6672936" cy="2448267"/>
          </a:xfrm>
          <a:prstGeom prst="rect">
            <a:avLst/>
          </a:prstGeom>
        </p:spPr>
      </p:pic>
      <p:pic>
        <p:nvPicPr>
          <p:cNvPr id="15" name="Hình ảnh 14">
            <a:extLst>
              <a:ext uri="{FF2B5EF4-FFF2-40B4-BE49-F238E27FC236}">
                <a16:creationId xmlns:a16="http://schemas.microsoft.com/office/drawing/2014/main" id="{8FEF5A85-8C2A-40EE-AD19-0B8363FCDA37}"/>
              </a:ext>
            </a:extLst>
          </p:cNvPr>
          <p:cNvPicPr>
            <a:picLocks noChangeAspect="1"/>
          </p:cNvPicPr>
          <p:nvPr/>
        </p:nvPicPr>
        <p:blipFill>
          <a:blip r:embed="rId4"/>
          <a:stretch>
            <a:fillRect/>
          </a:stretch>
        </p:blipFill>
        <p:spPr>
          <a:xfrm>
            <a:off x="1098106" y="1679351"/>
            <a:ext cx="3668857" cy="2293892"/>
          </a:xfrm>
          <a:prstGeom prst="rect">
            <a:avLst/>
          </a:prstGeom>
        </p:spPr>
      </p:pic>
      <p:pic>
        <p:nvPicPr>
          <p:cNvPr id="17" name="Hình ảnh 16">
            <a:extLst>
              <a:ext uri="{FF2B5EF4-FFF2-40B4-BE49-F238E27FC236}">
                <a16:creationId xmlns:a16="http://schemas.microsoft.com/office/drawing/2014/main" id="{C402EB49-D7A9-4115-8219-BE6BDB7F6258}"/>
              </a:ext>
            </a:extLst>
          </p:cNvPr>
          <p:cNvPicPr>
            <a:picLocks noChangeAspect="1"/>
          </p:cNvPicPr>
          <p:nvPr/>
        </p:nvPicPr>
        <p:blipFill>
          <a:blip r:embed="rId5"/>
          <a:stretch>
            <a:fillRect/>
          </a:stretch>
        </p:blipFill>
        <p:spPr>
          <a:xfrm>
            <a:off x="4766963" y="1679352"/>
            <a:ext cx="3004080" cy="2293892"/>
          </a:xfrm>
          <a:prstGeom prst="rect">
            <a:avLst/>
          </a:prstGeom>
        </p:spPr>
      </p:pic>
    </p:spTree>
    <p:extLst>
      <p:ext uri="{BB962C8B-B14F-4D97-AF65-F5344CB8AC3E}">
        <p14:creationId xmlns:p14="http://schemas.microsoft.com/office/powerpoint/2010/main" val="41936729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30</a:t>
            </a:fld>
            <a:endParaRPr lang="en-US" b="1">
              <a:solidFill>
                <a:schemeClr val="tx1"/>
              </a:solidFill>
            </a:endParaRPr>
          </a:p>
        </p:txBody>
      </p:sp>
      <p:sp>
        <p:nvSpPr>
          <p:cNvPr id="9" name="TextBox 8">
            <a:extLst>
              <a:ext uri="{FF2B5EF4-FFF2-40B4-BE49-F238E27FC236}">
                <a16:creationId xmlns:a16="http://schemas.microsoft.com/office/drawing/2014/main" id="{32315A13-D500-4941-818F-9D46B11FE47B}"/>
              </a:ext>
            </a:extLst>
          </p:cNvPr>
          <p:cNvSpPr txBox="1"/>
          <p:nvPr/>
        </p:nvSpPr>
        <p:spPr>
          <a:xfrm>
            <a:off x="1460421" y="790766"/>
            <a:ext cx="6542560"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t>Kết quả đo chất lượng sóng thu được qua </a:t>
            </a:r>
            <a:r>
              <a:rPr lang="en-US" dirty="0" err="1"/>
              <a:t>anten</a:t>
            </a:r>
            <a:r>
              <a:rPr lang="en-US" dirty="0"/>
              <a:t> của module SIM</a:t>
            </a:r>
          </a:p>
        </p:txBody>
      </p:sp>
      <p:graphicFrame>
        <p:nvGraphicFramePr>
          <p:cNvPr id="2" name="Table 1">
            <a:extLst>
              <a:ext uri="{FF2B5EF4-FFF2-40B4-BE49-F238E27FC236}">
                <a16:creationId xmlns:a16="http://schemas.microsoft.com/office/drawing/2014/main" id="{E6AC2C58-E9B8-4477-9232-E557CA4DB0D6}"/>
              </a:ext>
            </a:extLst>
          </p:cNvPr>
          <p:cNvGraphicFramePr>
            <a:graphicFrameLocks noGrp="1"/>
          </p:cNvGraphicFramePr>
          <p:nvPr>
            <p:extLst>
              <p:ext uri="{D42A27DB-BD31-4B8C-83A1-F6EECF244321}">
                <p14:modId xmlns:p14="http://schemas.microsoft.com/office/powerpoint/2010/main" val="1330465808"/>
              </p:ext>
            </p:extLst>
          </p:nvPr>
        </p:nvGraphicFramePr>
        <p:xfrm>
          <a:off x="1600200" y="1219200"/>
          <a:ext cx="5393690" cy="2337247"/>
        </p:xfrm>
        <a:graphic>
          <a:graphicData uri="http://schemas.openxmlformats.org/drawingml/2006/table">
            <a:tbl>
              <a:tblPr firstRow="1" firstCol="1" bandRow="1">
                <a:tableStyleId>{5C22544A-7EE6-4342-B048-85BDC9FD1C3A}</a:tableStyleId>
              </a:tblPr>
              <a:tblGrid>
                <a:gridCol w="1875790">
                  <a:extLst>
                    <a:ext uri="{9D8B030D-6E8A-4147-A177-3AD203B41FA5}">
                      <a16:colId xmlns:a16="http://schemas.microsoft.com/office/drawing/2014/main" val="4071315836"/>
                    </a:ext>
                  </a:extLst>
                </a:gridCol>
                <a:gridCol w="1758950">
                  <a:extLst>
                    <a:ext uri="{9D8B030D-6E8A-4147-A177-3AD203B41FA5}">
                      <a16:colId xmlns:a16="http://schemas.microsoft.com/office/drawing/2014/main" val="552372170"/>
                    </a:ext>
                  </a:extLst>
                </a:gridCol>
                <a:gridCol w="1758950">
                  <a:extLst>
                    <a:ext uri="{9D8B030D-6E8A-4147-A177-3AD203B41FA5}">
                      <a16:colId xmlns:a16="http://schemas.microsoft.com/office/drawing/2014/main" val="1821144347"/>
                    </a:ext>
                  </a:extLst>
                </a:gridCol>
              </a:tblGrid>
              <a:tr h="0">
                <a:tc>
                  <a:txBody>
                    <a:bodyPr/>
                    <a:lstStyle/>
                    <a:p>
                      <a:pPr marL="0" marR="0" indent="0" algn="just">
                        <a:lnSpc>
                          <a:spcPct val="110000"/>
                        </a:lnSpc>
                        <a:spcBef>
                          <a:spcPts val="300"/>
                        </a:spcBef>
                        <a:spcAft>
                          <a:spcPts val="0"/>
                        </a:spcAft>
                      </a:pPr>
                      <a:r>
                        <a:rPr lang="vi-VN" sz="1300">
                          <a:effectLst/>
                        </a:rPr>
                        <a:t>Điều kiện đo</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RSSI (dBm)</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Chất lượng sóng</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667786743"/>
                  </a:ext>
                </a:extLst>
              </a:tr>
              <a:tr h="0">
                <a:tc>
                  <a:txBody>
                    <a:bodyPr/>
                    <a:lstStyle/>
                    <a:p>
                      <a:pPr marL="0" marR="0" indent="0" algn="just">
                        <a:lnSpc>
                          <a:spcPct val="110000"/>
                        </a:lnSpc>
                        <a:spcBef>
                          <a:spcPts val="300"/>
                        </a:spcBef>
                        <a:spcAft>
                          <a:spcPts val="0"/>
                        </a:spcAft>
                      </a:pPr>
                      <a:r>
                        <a:rPr lang="vi-VN" sz="1300">
                          <a:effectLst/>
                        </a:rPr>
                        <a:t>Không gắn antenna, đặt thiết bị ở vị trí thông thoáng, rộng rãi.</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-93 -&gt; -107</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Marginal</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025378882"/>
                  </a:ext>
                </a:extLst>
              </a:tr>
              <a:tr h="0">
                <a:tc>
                  <a:txBody>
                    <a:bodyPr/>
                    <a:lstStyle/>
                    <a:p>
                      <a:pPr marL="0" marR="0" indent="0" algn="just">
                        <a:lnSpc>
                          <a:spcPct val="110000"/>
                        </a:lnSpc>
                        <a:spcBef>
                          <a:spcPts val="300"/>
                        </a:spcBef>
                        <a:spcAft>
                          <a:spcPts val="0"/>
                        </a:spcAft>
                      </a:pPr>
                      <a:r>
                        <a:rPr lang="vi-VN" sz="1300">
                          <a:effectLst/>
                        </a:rPr>
                        <a:t>Trong nhà, khu dân cư nhiều nhà cao tầng.</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-83 -&gt; -91</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Good</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4117357960"/>
                  </a:ext>
                </a:extLst>
              </a:tr>
              <a:tr h="0">
                <a:tc>
                  <a:txBody>
                    <a:bodyPr/>
                    <a:lstStyle/>
                    <a:p>
                      <a:pPr marL="0" marR="0" indent="0" algn="just">
                        <a:lnSpc>
                          <a:spcPct val="110000"/>
                        </a:lnSpc>
                        <a:spcBef>
                          <a:spcPts val="300"/>
                        </a:spcBef>
                        <a:spcAft>
                          <a:spcPts val="0"/>
                        </a:spcAft>
                      </a:pPr>
                      <a:r>
                        <a:rPr lang="vi-VN" sz="1300">
                          <a:effectLst/>
                        </a:rPr>
                        <a:t>Trong nhà, xung quanh ít nhà cao tầng</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-73 -&gt; -79</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Excellent</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1129342172"/>
                  </a:ext>
                </a:extLst>
              </a:tr>
              <a:tr h="0">
                <a:tc>
                  <a:txBody>
                    <a:bodyPr/>
                    <a:lstStyle/>
                    <a:p>
                      <a:pPr marL="0" marR="0" indent="0" algn="just">
                        <a:lnSpc>
                          <a:spcPct val="110000"/>
                        </a:lnSpc>
                        <a:spcBef>
                          <a:spcPts val="300"/>
                        </a:spcBef>
                        <a:spcAft>
                          <a:spcPts val="0"/>
                        </a:spcAft>
                      </a:pPr>
                      <a:r>
                        <a:rPr lang="vi-VN" sz="1300">
                          <a:effectLst/>
                        </a:rPr>
                        <a:t>Ngoài trời, đặt thiết bị ở vị trí rộng rang, thông thoáng</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a:effectLst/>
                        </a:rPr>
                        <a:t>-59 -&gt; -63</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300" dirty="0" err="1">
                          <a:effectLst/>
                        </a:rPr>
                        <a:t>Excellent</a:t>
                      </a:r>
                      <a:endParaRPr lang="en-US" sz="1300" dirty="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158670879"/>
                  </a:ext>
                </a:extLst>
              </a:tr>
            </a:tbl>
          </a:graphicData>
        </a:graphic>
      </p:graphicFrame>
      <p:graphicFrame>
        <p:nvGraphicFramePr>
          <p:cNvPr id="3" name="Table 2">
            <a:extLst>
              <a:ext uri="{FF2B5EF4-FFF2-40B4-BE49-F238E27FC236}">
                <a16:creationId xmlns:a16="http://schemas.microsoft.com/office/drawing/2014/main" id="{6677A3B7-47A2-4C44-B7C2-05AAE132B908}"/>
              </a:ext>
            </a:extLst>
          </p:cNvPr>
          <p:cNvGraphicFramePr>
            <a:graphicFrameLocks noGrp="1"/>
          </p:cNvGraphicFramePr>
          <p:nvPr>
            <p:extLst>
              <p:ext uri="{D42A27DB-BD31-4B8C-83A1-F6EECF244321}">
                <p14:modId xmlns:p14="http://schemas.microsoft.com/office/powerpoint/2010/main" val="277896089"/>
              </p:ext>
            </p:extLst>
          </p:nvPr>
        </p:nvGraphicFramePr>
        <p:xfrm>
          <a:off x="1581150" y="4038600"/>
          <a:ext cx="5960668" cy="1933436"/>
        </p:xfrm>
        <a:graphic>
          <a:graphicData uri="http://schemas.openxmlformats.org/drawingml/2006/table">
            <a:tbl>
              <a:tblPr firstRow="1" firstCol="1" bandRow="1">
                <a:tableStyleId>{5C22544A-7EE6-4342-B048-85BDC9FD1C3A}</a:tableStyleId>
              </a:tblPr>
              <a:tblGrid>
                <a:gridCol w="1009087">
                  <a:extLst>
                    <a:ext uri="{9D8B030D-6E8A-4147-A177-3AD203B41FA5}">
                      <a16:colId xmlns:a16="http://schemas.microsoft.com/office/drawing/2014/main" val="312252042"/>
                    </a:ext>
                  </a:extLst>
                </a:gridCol>
                <a:gridCol w="1099704">
                  <a:extLst>
                    <a:ext uri="{9D8B030D-6E8A-4147-A177-3AD203B41FA5}">
                      <a16:colId xmlns:a16="http://schemas.microsoft.com/office/drawing/2014/main" val="2643623429"/>
                    </a:ext>
                  </a:extLst>
                </a:gridCol>
                <a:gridCol w="1102293">
                  <a:extLst>
                    <a:ext uri="{9D8B030D-6E8A-4147-A177-3AD203B41FA5}">
                      <a16:colId xmlns:a16="http://schemas.microsoft.com/office/drawing/2014/main" val="310617997"/>
                    </a:ext>
                  </a:extLst>
                </a:gridCol>
                <a:gridCol w="1102293">
                  <a:extLst>
                    <a:ext uri="{9D8B030D-6E8A-4147-A177-3AD203B41FA5}">
                      <a16:colId xmlns:a16="http://schemas.microsoft.com/office/drawing/2014/main" val="2571322330"/>
                    </a:ext>
                  </a:extLst>
                </a:gridCol>
                <a:gridCol w="1009087">
                  <a:extLst>
                    <a:ext uri="{9D8B030D-6E8A-4147-A177-3AD203B41FA5}">
                      <a16:colId xmlns:a16="http://schemas.microsoft.com/office/drawing/2014/main" val="4080396656"/>
                    </a:ext>
                  </a:extLst>
                </a:gridCol>
                <a:gridCol w="638204">
                  <a:extLst>
                    <a:ext uri="{9D8B030D-6E8A-4147-A177-3AD203B41FA5}">
                      <a16:colId xmlns:a16="http://schemas.microsoft.com/office/drawing/2014/main" val="2591953343"/>
                    </a:ext>
                  </a:extLst>
                </a:gridCol>
              </a:tblGrid>
              <a:tr h="462238">
                <a:tc rowSpan="2">
                  <a:txBody>
                    <a:bodyPr/>
                    <a:lstStyle/>
                    <a:p>
                      <a:pPr marL="0" marR="0" indent="0" algn="ctr">
                        <a:lnSpc>
                          <a:spcPct val="110000"/>
                        </a:lnSpc>
                        <a:spcBef>
                          <a:spcPts val="300"/>
                        </a:spcBef>
                        <a:spcAft>
                          <a:spcPts val="0"/>
                        </a:spcAft>
                      </a:pPr>
                      <a:r>
                        <a:rPr lang="en-GB" sz="1300">
                          <a:effectLst/>
                        </a:rPr>
                        <a:t>Địa điểm</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gridSpan="2">
                  <a:txBody>
                    <a:bodyPr/>
                    <a:lstStyle/>
                    <a:p>
                      <a:pPr marL="0" marR="0" indent="0" algn="ctr">
                        <a:lnSpc>
                          <a:spcPct val="110000"/>
                        </a:lnSpc>
                        <a:spcBef>
                          <a:spcPts val="300"/>
                        </a:spcBef>
                        <a:spcAft>
                          <a:spcPts val="0"/>
                        </a:spcAft>
                      </a:pPr>
                      <a:r>
                        <a:rPr lang="en-GB" sz="1300">
                          <a:effectLst/>
                        </a:rPr>
                        <a:t>Kết quả đo từ thiết bị giám sát máy công trình.</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gridSpan="2">
                  <a:txBody>
                    <a:bodyPr/>
                    <a:lstStyle/>
                    <a:p>
                      <a:pPr marL="0" marR="0" indent="0" algn="ctr">
                        <a:lnSpc>
                          <a:spcPct val="110000"/>
                        </a:lnSpc>
                        <a:spcBef>
                          <a:spcPts val="300"/>
                        </a:spcBef>
                        <a:spcAft>
                          <a:spcPts val="0"/>
                        </a:spcAft>
                      </a:pPr>
                      <a:r>
                        <a:rPr lang="en-GB" sz="1300">
                          <a:effectLst/>
                        </a:rPr>
                        <a:t>Kết quả đo từ module Sparkfun RTK Surveyor</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hMerge="1">
                  <a:txBody>
                    <a:bodyPr/>
                    <a:lstStyle/>
                    <a:p>
                      <a:endParaRPr lang="en-US"/>
                    </a:p>
                  </a:txBody>
                  <a:tcPr/>
                </a:tc>
                <a:tc rowSpan="2">
                  <a:txBody>
                    <a:bodyPr/>
                    <a:lstStyle/>
                    <a:p>
                      <a:pPr marL="0" marR="0" indent="0" algn="ctr">
                        <a:lnSpc>
                          <a:spcPct val="110000"/>
                        </a:lnSpc>
                        <a:spcBef>
                          <a:spcPts val="300"/>
                        </a:spcBef>
                        <a:spcAft>
                          <a:spcPts val="0"/>
                        </a:spcAft>
                      </a:pPr>
                      <a:r>
                        <a:rPr lang="en-GB" sz="1300" dirty="0">
                          <a:effectLst/>
                        </a:rPr>
                        <a:t>Sai số (m)</a:t>
                      </a:r>
                      <a:endParaRPr lang="en-US" sz="1300" dirty="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161062922"/>
                  </a:ext>
                </a:extLst>
              </a:tr>
              <a:tr h="348323">
                <a:tc vMerge="1">
                  <a:txBody>
                    <a:bodyPr/>
                    <a:lstStyle/>
                    <a:p>
                      <a:endParaRPr lang="en-US"/>
                    </a:p>
                  </a:txBody>
                  <a:tcPr/>
                </a:tc>
                <a:tc>
                  <a:txBody>
                    <a:bodyPr/>
                    <a:lstStyle/>
                    <a:p>
                      <a:pPr marL="0" marR="0" indent="0" algn="ctr">
                        <a:lnSpc>
                          <a:spcPct val="110000"/>
                        </a:lnSpc>
                        <a:spcBef>
                          <a:spcPts val="300"/>
                        </a:spcBef>
                        <a:spcAft>
                          <a:spcPts val="0"/>
                        </a:spcAft>
                      </a:pPr>
                      <a:r>
                        <a:rPr lang="en-GB" sz="1300">
                          <a:effectLst/>
                        </a:rPr>
                        <a:t>Lat</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ctr">
                        <a:lnSpc>
                          <a:spcPct val="110000"/>
                        </a:lnSpc>
                        <a:spcBef>
                          <a:spcPts val="300"/>
                        </a:spcBef>
                        <a:spcAft>
                          <a:spcPts val="0"/>
                        </a:spcAft>
                      </a:pPr>
                      <a:r>
                        <a:rPr lang="en-GB" sz="1300">
                          <a:effectLst/>
                        </a:rPr>
                        <a:t>Long</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ctr">
                        <a:lnSpc>
                          <a:spcPct val="110000"/>
                        </a:lnSpc>
                        <a:spcBef>
                          <a:spcPts val="300"/>
                        </a:spcBef>
                        <a:spcAft>
                          <a:spcPts val="0"/>
                        </a:spcAft>
                      </a:pPr>
                      <a:r>
                        <a:rPr lang="en-GB" sz="1300">
                          <a:effectLst/>
                        </a:rPr>
                        <a:t>Lat</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ctr">
                        <a:lnSpc>
                          <a:spcPct val="110000"/>
                        </a:lnSpc>
                        <a:spcBef>
                          <a:spcPts val="300"/>
                        </a:spcBef>
                        <a:spcAft>
                          <a:spcPts val="0"/>
                        </a:spcAft>
                      </a:pPr>
                      <a:r>
                        <a:rPr lang="en-GB" sz="1300">
                          <a:effectLst/>
                        </a:rPr>
                        <a:t>Long</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vMerge="1">
                  <a:txBody>
                    <a:bodyPr/>
                    <a:lstStyle/>
                    <a:p>
                      <a:endParaRPr lang="en-US"/>
                    </a:p>
                  </a:txBody>
                  <a:tcPr/>
                </a:tc>
                <a:extLst>
                  <a:ext uri="{0D108BD9-81ED-4DB2-BD59-A6C34878D82A}">
                    <a16:rowId xmlns:a16="http://schemas.microsoft.com/office/drawing/2014/main" val="1239076887"/>
                  </a:ext>
                </a:extLst>
              </a:tr>
              <a:tr h="224575">
                <a:tc>
                  <a:txBody>
                    <a:bodyPr/>
                    <a:lstStyle/>
                    <a:p>
                      <a:pPr marL="0" marR="0" indent="0" algn="ctr">
                        <a:lnSpc>
                          <a:spcPct val="110000"/>
                        </a:lnSpc>
                        <a:spcBef>
                          <a:spcPts val="300"/>
                        </a:spcBef>
                        <a:spcAft>
                          <a:spcPts val="0"/>
                        </a:spcAft>
                      </a:pPr>
                      <a:r>
                        <a:rPr lang="en-GB" sz="1300">
                          <a:effectLst/>
                        </a:rPr>
                        <a:t>(1)</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100">
                          <a:effectLst/>
                        </a:rPr>
                        <a:t>20.9914398N</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100">
                          <a:effectLst/>
                        </a:rPr>
                        <a:t>105.8019790E</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100">
                          <a:effectLst/>
                        </a:rPr>
                        <a:t>20</a:t>
                      </a:r>
                      <a:r>
                        <a:rPr lang="en-US" sz="1100">
                          <a:effectLst/>
                        </a:rPr>
                        <a:t>.</a:t>
                      </a:r>
                      <a:r>
                        <a:rPr lang="vi-VN" sz="1100">
                          <a:effectLst/>
                        </a:rPr>
                        <a:t>991</a:t>
                      </a:r>
                      <a:r>
                        <a:rPr lang="en-GB" sz="1100">
                          <a:effectLst/>
                        </a:rPr>
                        <a:t>3825N</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en-GB" sz="1100">
                          <a:effectLst/>
                        </a:rPr>
                        <a:t>105.8020612E</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en-GB" sz="1100">
                          <a:effectLst/>
                        </a:rPr>
                        <a:t>8.172</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43875519"/>
                  </a:ext>
                </a:extLst>
              </a:tr>
              <a:tr h="224575">
                <a:tc>
                  <a:txBody>
                    <a:bodyPr/>
                    <a:lstStyle/>
                    <a:p>
                      <a:pPr marL="0" marR="0" indent="0" algn="ctr">
                        <a:lnSpc>
                          <a:spcPct val="110000"/>
                        </a:lnSpc>
                        <a:spcBef>
                          <a:spcPts val="300"/>
                        </a:spcBef>
                        <a:spcAft>
                          <a:spcPts val="0"/>
                        </a:spcAft>
                      </a:pPr>
                      <a:r>
                        <a:rPr lang="en-GB" sz="1300">
                          <a:effectLst/>
                        </a:rPr>
                        <a:t>(2)</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100">
                          <a:effectLst/>
                        </a:rPr>
                        <a:t>21.0064025N</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100">
                          <a:effectLst/>
                        </a:rPr>
                        <a:t>105.8430565E</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10000"/>
                        </a:lnSpc>
                        <a:spcBef>
                          <a:spcPts val="300"/>
                        </a:spcBef>
                        <a:spcAft>
                          <a:spcPts val="0"/>
                        </a:spcAft>
                      </a:pPr>
                      <a:r>
                        <a:rPr lang="vi-VN" sz="1100">
                          <a:effectLst/>
                        </a:rPr>
                        <a:t>21</a:t>
                      </a:r>
                      <a:r>
                        <a:rPr lang="en-US" sz="1100">
                          <a:effectLst/>
                        </a:rPr>
                        <a:t>.</a:t>
                      </a:r>
                      <a:r>
                        <a:rPr lang="vi-VN" sz="1100">
                          <a:effectLst/>
                        </a:rPr>
                        <a:t>0064497</a:t>
                      </a:r>
                      <a:r>
                        <a:rPr lang="en-US" sz="1100">
                          <a:effectLst/>
                        </a:rPr>
                        <a:t>N </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100">
                          <a:effectLst/>
                        </a:rPr>
                        <a:t>105.8430693</a:t>
                      </a:r>
                      <a:r>
                        <a:rPr lang="en-US" sz="1100">
                          <a:effectLst/>
                        </a:rPr>
                        <a:t>E</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en-US" sz="1100">
                          <a:effectLst/>
                        </a:rPr>
                        <a:t>5.414</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2934046581"/>
                  </a:ext>
                </a:extLst>
              </a:tr>
              <a:tr h="224575">
                <a:tc>
                  <a:txBody>
                    <a:bodyPr/>
                    <a:lstStyle/>
                    <a:p>
                      <a:pPr marL="0" marR="0" indent="0" algn="ctr">
                        <a:lnSpc>
                          <a:spcPct val="110000"/>
                        </a:lnSpc>
                        <a:spcBef>
                          <a:spcPts val="300"/>
                        </a:spcBef>
                        <a:spcAft>
                          <a:spcPts val="0"/>
                        </a:spcAft>
                      </a:pPr>
                      <a:r>
                        <a:rPr lang="en-GB" sz="1300">
                          <a:effectLst/>
                        </a:rPr>
                        <a:t>(3)</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100">
                          <a:effectLst/>
                        </a:rPr>
                        <a:t>21.009605</a:t>
                      </a:r>
                      <a:r>
                        <a:rPr lang="en-US" sz="1100">
                          <a:effectLst/>
                        </a:rPr>
                        <a:t>1</a:t>
                      </a:r>
                      <a:r>
                        <a:rPr lang="vi-VN" sz="1100">
                          <a:effectLst/>
                        </a:rPr>
                        <a:t>N</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100">
                          <a:effectLst/>
                        </a:rPr>
                        <a:t>105.7992605E</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100">
                          <a:effectLst/>
                        </a:rPr>
                        <a:t>21.0096801</a:t>
                      </a:r>
                      <a:r>
                        <a:rPr lang="en-US" sz="1100">
                          <a:effectLst/>
                        </a:rPr>
                        <a:t>N</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10000"/>
                        </a:lnSpc>
                        <a:spcBef>
                          <a:spcPts val="300"/>
                        </a:spcBef>
                        <a:spcAft>
                          <a:spcPts val="0"/>
                        </a:spcAft>
                      </a:pPr>
                      <a:r>
                        <a:rPr lang="vi-VN" sz="1100">
                          <a:effectLst/>
                        </a:rPr>
                        <a:t>105.7992619</a:t>
                      </a:r>
                      <a:r>
                        <a:rPr lang="en-US" sz="1100">
                          <a:effectLst/>
                        </a:rPr>
                        <a:t>E</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en-US" sz="1100">
                          <a:effectLst/>
                        </a:rPr>
                        <a:t>8.352</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697839052"/>
                  </a:ext>
                </a:extLst>
              </a:tr>
              <a:tr h="224575">
                <a:tc>
                  <a:txBody>
                    <a:bodyPr/>
                    <a:lstStyle/>
                    <a:p>
                      <a:pPr marL="0" marR="0" indent="0" algn="ctr">
                        <a:lnSpc>
                          <a:spcPct val="110000"/>
                        </a:lnSpc>
                        <a:spcBef>
                          <a:spcPts val="300"/>
                        </a:spcBef>
                        <a:spcAft>
                          <a:spcPts val="0"/>
                        </a:spcAft>
                      </a:pPr>
                      <a:r>
                        <a:rPr lang="en-GB" sz="1300">
                          <a:effectLst/>
                        </a:rPr>
                        <a:t>(4)</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100">
                          <a:effectLst/>
                        </a:rPr>
                        <a:t>21.3684820N</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100">
                          <a:effectLst/>
                        </a:rPr>
                        <a:t>105.3265489E</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10000"/>
                        </a:lnSpc>
                        <a:spcBef>
                          <a:spcPts val="300"/>
                        </a:spcBef>
                        <a:spcAft>
                          <a:spcPts val="0"/>
                        </a:spcAft>
                      </a:pPr>
                      <a:r>
                        <a:rPr lang="vi-VN" sz="1100">
                          <a:effectLst/>
                        </a:rPr>
                        <a:t>21.3684162</a:t>
                      </a:r>
                      <a:r>
                        <a:rPr lang="en-US" sz="1100">
                          <a:effectLst/>
                        </a:rPr>
                        <a:t>N</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10000"/>
                        </a:lnSpc>
                        <a:spcBef>
                          <a:spcPts val="300"/>
                        </a:spcBef>
                        <a:spcAft>
                          <a:spcPts val="0"/>
                        </a:spcAft>
                      </a:pPr>
                      <a:r>
                        <a:rPr lang="vi-VN" sz="1100">
                          <a:effectLst/>
                        </a:rPr>
                        <a:t>105.3265176</a:t>
                      </a:r>
                      <a:r>
                        <a:rPr lang="en-US" sz="1100">
                          <a:effectLst/>
                        </a:rPr>
                        <a:t>E</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en-US" sz="1100">
                          <a:effectLst/>
                        </a:rPr>
                        <a:t>7.861</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3905459459"/>
                  </a:ext>
                </a:extLst>
              </a:tr>
              <a:tr h="224575">
                <a:tc>
                  <a:txBody>
                    <a:bodyPr/>
                    <a:lstStyle/>
                    <a:p>
                      <a:pPr marL="0" marR="0" indent="0" algn="ctr">
                        <a:lnSpc>
                          <a:spcPct val="110000"/>
                        </a:lnSpc>
                        <a:spcBef>
                          <a:spcPts val="300"/>
                        </a:spcBef>
                        <a:spcAft>
                          <a:spcPts val="0"/>
                        </a:spcAft>
                      </a:pPr>
                      <a:r>
                        <a:rPr lang="en-GB" sz="1300">
                          <a:effectLst/>
                        </a:rPr>
                        <a:t>(5)</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10000"/>
                        </a:lnSpc>
                        <a:spcBef>
                          <a:spcPts val="300"/>
                        </a:spcBef>
                        <a:spcAft>
                          <a:spcPts val="0"/>
                        </a:spcAft>
                      </a:pPr>
                      <a:r>
                        <a:rPr lang="vi-VN" sz="1100">
                          <a:effectLst/>
                        </a:rPr>
                        <a:t>21.0006687N</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l">
                        <a:lnSpc>
                          <a:spcPct val="110000"/>
                        </a:lnSpc>
                        <a:spcBef>
                          <a:spcPts val="300"/>
                        </a:spcBef>
                        <a:spcAft>
                          <a:spcPts val="0"/>
                        </a:spcAft>
                      </a:pPr>
                      <a:r>
                        <a:rPr lang="vi-VN" sz="1100">
                          <a:effectLst/>
                        </a:rPr>
                        <a:t>105.8159158E</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100">
                          <a:effectLst/>
                        </a:rPr>
                        <a:t>21.000706</a:t>
                      </a:r>
                      <a:r>
                        <a:rPr lang="en-US" sz="1100">
                          <a:effectLst/>
                        </a:rPr>
                        <a:t>4N</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vi-VN" sz="1100">
                          <a:effectLst/>
                        </a:rPr>
                        <a:t>105.815975</a:t>
                      </a:r>
                      <a:r>
                        <a:rPr lang="en-US" sz="1100">
                          <a:effectLst/>
                        </a:rPr>
                        <a:t>8E</a:t>
                      </a:r>
                      <a:endParaRPr lang="en-US" sz="1300">
                        <a:solidFill>
                          <a:srgbClr val="000000"/>
                        </a:solidFill>
                        <a:effectLst/>
                        <a:latin typeface="Times New Roman" panose="02020603050405020304" pitchFamily="18" charset="0"/>
                        <a:ea typeface="Calibri" panose="020F0502020204030204" pitchFamily="34" charset="0"/>
                      </a:endParaRPr>
                    </a:p>
                  </a:txBody>
                  <a:tcPr marL="68580" marR="68580" marT="0" marB="0"/>
                </a:tc>
                <a:tc>
                  <a:txBody>
                    <a:bodyPr/>
                    <a:lstStyle/>
                    <a:p>
                      <a:pPr marL="0" marR="0" indent="0" algn="just">
                        <a:lnSpc>
                          <a:spcPct val="110000"/>
                        </a:lnSpc>
                        <a:spcBef>
                          <a:spcPts val="300"/>
                        </a:spcBef>
                        <a:spcAft>
                          <a:spcPts val="0"/>
                        </a:spcAft>
                      </a:pPr>
                      <a:r>
                        <a:rPr lang="en-US" sz="1100" dirty="0">
                          <a:effectLst/>
                        </a:rPr>
                        <a:t>7.508</a:t>
                      </a:r>
                      <a:endParaRPr lang="en-US" sz="1300" dirty="0">
                        <a:solidFill>
                          <a:srgbClr val="000000"/>
                        </a:solidFill>
                        <a:effectLst/>
                        <a:latin typeface="Times New Roman" panose="02020603050405020304" pitchFamily="18" charset="0"/>
                        <a:ea typeface="Calibri" panose="020F0502020204030204" pitchFamily="34" charset="0"/>
                      </a:endParaRPr>
                    </a:p>
                  </a:txBody>
                  <a:tcPr marL="68580" marR="68580" marT="0" marB="0"/>
                </a:tc>
                <a:extLst>
                  <a:ext uri="{0D108BD9-81ED-4DB2-BD59-A6C34878D82A}">
                    <a16:rowId xmlns:a16="http://schemas.microsoft.com/office/drawing/2014/main" val="649545539"/>
                  </a:ext>
                </a:extLst>
              </a:tr>
            </a:tbl>
          </a:graphicData>
        </a:graphic>
      </p:graphicFrame>
      <p:sp>
        <p:nvSpPr>
          <p:cNvPr id="13" name="TextBox 12">
            <a:extLst>
              <a:ext uri="{FF2B5EF4-FFF2-40B4-BE49-F238E27FC236}">
                <a16:creationId xmlns:a16="http://schemas.microsoft.com/office/drawing/2014/main" id="{B23EAF6A-79C9-4136-A631-31121B79B992}"/>
              </a:ext>
            </a:extLst>
          </p:cNvPr>
          <p:cNvSpPr txBox="1"/>
          <p:nvPr/>
        </p:nvSpPr>
        <p:spPr>
          <a:xfrm>
            <a:off x="1460421" y="3575688"/>
            <a:ext cx="6542560"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t>Kết quả đo độ chính xác của module GPS</a:t>
            </a:r>
          </a:p>
        </p:txBody>
      </p:sp>
      <p:sp>
        <p:nvSpPr>
          <p:cNvPr id="15" name="Rounded Rectangle 21">
            <a:extLst>
              <a:ext uri="{FF2B5EF4-FFF2-40B4-BE49-F238E27FC236}">
                <a16:creationId xmlns:a16="http://schemas.microsoft.com/office/drawing/2014/main" id="{91B5B06D-F4C2-433F-9AD2-7AAD66F08070}"/>
              </a:ext>
            </a:extLst>
          </p:cNvPr>
          <p:cNvSpPr/>
          <p:nvPr/>
        </p:nvSpPr>
        <p:spPr bwMode="gray">
          <a:xfrm>
            <a:off x="1371600" y="309472"/>
            <a:ext cx="4472950" cy="481294"/>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KẾT QUẢ &amp; THỬ NGHIỆM</a:t>
            </a:r>
          </a:p>
        </p:txBody>
      </p:sp>
      <p:sp>
        <p:nvSpPr>
          <p:cNvPr id="16" name="Oval 15">
            <a:extLst>
              <a:ext uri="{FF2B5EF4-FFF2-40B4-BE49-F238E27FC236}">
                <a16:creationId xmlns:a16="http://schemas.microsoft.com/office/drawing/2014/main" id="{6C8077CC-B5DF-41ED-9BBD-B212F08CF12F}"/>
              </a:ext>
            </a:extLst>
          </p:cNvPr>
          <p:cNvSpPr/>
          <p:nvPr/>
        </p:nvSpPr>
        <p:spPr bwMode="gray">
          <a:xfrm>
            <a:off x="5684375" y="323698"/>
            <a:ext cx="428337" cy="472303"/>
          </a:xfrm>
          <a:prstGeom prst="ellipse">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385388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31</a:t>
            </a:fld>
            <a:endParaRPr lang="en-US" b="1">
              <a:solidFill>
                <a:schemeClr val="tx1"/>
              </a:solidFill>
            </a:endParaRPr>
          </a:p>
        </p:txBody>
      </p:sp>
      <p:sp>
        <p:nvSpPr>
          <p:cNvPr id="9" name="TextBox 8">
            <a:extLst>
              <a:ext uri="{FF2B5EF4-FFF2-40B4-BE49-F238E27FC236}">
                <a16:creationId xmlns:a16="http://schemas.microsoft.com/office/drawing/2014/main" id="{32315A13-D500-4941-818F-9D46B11FE47B}"/>
              </a:ext>
            </a:extLst>
          </p:cNvPr>
          <p:cNvSpPr txBox="1"/>
          <p:nvPr/>
        </p:nvSpPr>
        <p:spPr>
          <a:xfrm>
            <a:off x="1415845" y="975432"/>
            <a:ext cx="6692979"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t>Thử nghiệm độ bền cơ học</a:t>
            </a:r>
          </a:p>
        </p:txBody>
      </p:sp>
      <p:pic>
        <p:nvPicPr>
          <p:cNvPr id="11" name="Hình ảnh 4125">
            <a:extLst>
              <a:ext uri="{FF2B5EF4-FFF2-40B4-BE49-F238E27FC236}">
                <a16:creationId xmlns:a16="http://schemas.microsoft.com/office/drawing/2014/main" id="{6B32B39F-DCCE-442B-A3DF-1CC4E491C093}"/>
              </a:ext>
            </a:extLst>
          </p:cNvPr>
          <p:cNvPicPr/>
          <p:nvPr/>
        </p:nvPicPr>
        <p:blipFill>
          <a:blip r:embed="rId3"/>
          <a:stretch>
            <a:fillRect/>
          </a:stretch>
        </p:blipFill>
        <p:spPr>
          <a:xfrm>
            <a:off x="533400" y="1600201"/>
            <a:ext cx="3683954" cy="2763100"/>
          </a:xfrm>
          <a:prstGeom prst="rect">
            <a:avLst/>
          </a:prstGeom>
        </p:spPr>
      </p:pic>
      <p:pic>
        <p:nvPicPr>
          <p:cNvPr id="12" name="Picture 11">
            <a:extLst>
              <a:ext uri="{FF2B5EF4-FFF2-40B4-BE49-F238E27FC236}">
                <a16:creationId xmlns:a16="http://schemas.microsoft.com/office/drawing/2014/main" id="{B5B0B906-6EA6-4610-87FB-1BD0FAEFA83F}"/>
              </a:ext>
            </a:extLst>
          </p:cNvPr>
          <p:cNvPicPr/>
          <p:nvPr/>
        </p:nvPicPr>
        <p:blipFill>
          <a:blip r:embed="rId4"/>
          <a:stretch>
            <a:fillRect/>
          </a:stretch>
        </p:blipFill>
        <p:spPr>
          <a:xfrm>
            <a:off x="4419600" y="1620736"/>
            <a:ext cx="4408805" cy="2742565"/>
          </a:xfrm>
          <a:prstGeom prst="rect">
            <a:avLst/>
          </a:prstGeom>
        </p:spPr>
      </p:pic>
      <p:sp>
        <p:nvSpPr>
          <p:cNvPr id="4" name="Arrow: Chevron 3">
            <a:extLst>
              <a:ext uri="{FF2B5EF4-FFF2-40B4-BE49-F238E27FC236}">
                <a16:creationId xmlns:a16="http://schemas.microsoft.com/office/drawing/2014/main" id="{9AE7D272-DABC-4421-90CD-195B9C8C608A}"/>
              </a:ext>
            </a:extLst>
          </p:cNvPr>
          <p:cNvSpPr/>
          <p:nvPr/>
        </p:nvSpPr>
        <p:spPr>
          <a:xfrm>
            <a:off x="1219200" y="4513963"/>
            <a:ext cx="2622755" cy="3810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Thử nghiệm rơi</a:t>
            </a:r>
          </a:p>
        </p:txBody>
      </p:sp>
      <p:sp>
        <p:nvSpPr>
          <p:cNvPr id="14" name="Arrow: Chevron 13">
            <a:extLst>
              <a:ext uri="{FF2B5EF4-FFF2-40B4-BE49-F238E27FC236}">
                <a16:creationId xmlns:a16="http://schemas.microsoft.com/office/drawing/2014/main" id="{E19F058D-B692-4BD9-B5C6-C8C34D4C7721}"/>
              </a:ext>
            </a:extLst>
          </p:cNvPr>
          <p:cNvSpPr/>
          <p:nvPr/>
        </p:nvSpPr>
        <p:spPr>
          <a:xfrm>
            <a:off x="5380226" y="4513963"/>
            <a:ext cx="2622755" cy="3810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Thử nghiệm va đập</a:t>
            </a:r>
          </a:p>
        </p:txBody>
      </p:sp>
      <p:sp>
        <p:nvSpPr>
          <p:cNvPr id="15" name="Rounded Rectangle 21">
            <a:extLst>
              <a:ext uri="{FF2B5EF4-FFF2-40B4-BE49-F238E27FC236}">
                <a16:creationId xmlns:a16="http://schemas.microsoft.com/office/drawing/2014/main" id="{8404E7DA-EFE5-41DE-9F1B-5A992CE893D8}"/>
              </a:ext>
            </a:extLst>
          </p:cNvPr>
          <p:cNvSpPr/>
          <p:nvPr/>
        </p:nvSpPr>
        <p:spPr bwMode="gray">
          <a:xfrm>
            <a:off x="1371600" y="457200"/>
            <a:ext cx="4472950" cy="481294"/>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KẾT QUẢ &amp; THỬ NGHIỆM</a:t>
            </a:r>
          </a:p>
        </p:txBody>
      </p:sp>
      <p:sp>
        <p:nvSpPr>
          <p:cNvPr id="16" name="Oval 15">
            <a:extLst>
              <a:ext uri="{FF2B5EF4-FFF2-40B4-BE49-F238E27FC236}">
                <a16:creationId xmlns:a16="http://schemas.microsoft.com/office/drawing/2014/main" id="{E3956939-B805-4F36-B8E1-2652F9B608A3}"/>
              </a:ext>
            </a:extLst>
          </p:cNvPr>
          <p:cNvSpPr/>
          <p:nvPr/>
        </p:nvSpPr>
        <p:spPr bwMode="gray">
          <a:xfrm>
            <a:off x="5684375" y="471426"/>
            <a:ext cx="428337" cy="472303"/>
          </a:xfrm>
          <a:prstGeom prst="ellipse">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1107880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32</a:t>
            </a:fld>
            <a:endParaRPr lang="en-US" b="1">
              <a:solidFill>
                <a:schemeClr val="tx1"/>
              </a:solidFill>
            </a:endParaRPr>
          </a:p>
        </p:txBody>
      </p:sp>
      <p:sp>
        <p:nvSpPr>
          <p:cNvPr id="9" name="TextBox 8">
            <a:extLst>
              <a:ext uri="{FF2B5EF4-FFF2-40B4-BE49-F238E27FC236}">
                <a16:creationId xmlns:a16="http://schemas.microsoft.com/office/drawing/2014/main" id="{32315A13-D500-4941-818F-9D46B11FE47B}"/>
              </a:ext>
            </a:extLst>
          </p:cNvPr>
          <p:cNvSpPr txBox="1"/>
          <p:nvPr/>
        </p:nvSpPr>
        <p:spPr>
          <a:xfrm>
            <a:off x="1415845" y="975432"/>
            <a:ext cx="6692979"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t>Kiểm tra GPS thiết bị trong phòng thí nghiệm bằng máy phát GPS</a:t>
            </a:r>
          </a:p>
        </p:txBody>
      </p:sp>
      <p:pic>
        <p:nvPicPr>
          <p:cNvPr id="13" name="Hình ảnh 4126">
            <a:extLst>
              <a:ext uri="{FF2B5EF4-FFF2-40B4-BE49-F238E27FC236}">
                <a16:creationId xmlns:a16="http://schemas.microsoft.com/office/drawing/2014/main" id="{307DF86A-DB42-4881-84A7-1955F2E9FDF2}"/>
              </a:ext>
            </a:extLst>
          </p:cNvPr>
          <p:cNvPicPr/>
          <p:nvPr/>
        </p:nvPicPr>
        <p:blipFill>
          <a:blip r:embed="rId3"/>
          <a:stretch>
            <a:fillRect/>
          </a:stretch>
        </p:blipFill>
        <p:spPr>
          <a:xfrm>
            <a:off x="3408043" y="1447800"/>
            <a:ext cx="4364355" cy="2567305"/>
          </a:xfrm>
          <a:prstGeom prst="rect">
            <a:avLst/>
          </a:prstGeom>
        </p:spPr>
      </p:pic>
      <p:pic>
        <p:nvPicPr>
          <p:cNvPr id="15" name="Hình ảnh 4127">
            <a:extLst>
              <a:ext uri="{FF2B5EF4-FFF2-40B4-BE49-F238E27FC236}">
                <a16:creationId xmlns:a16="http://schemas.microsoft.com/office/drawing/2014/main" id="{5288F89E-2E49-4954-A5D1-30646ACE966A}"/>
              </a:ext>
            </a:extLst>
          </p:cNvPr>
          <p:cNvPicPr/>
          <p:nvPr/>
        </p:nvPicPr>
        <p:blipFill>
          <a:blip r:embed="rId4"/>
          <a:stretch>
            <a:fillRect/>
          </a:stretch>
        </p:blipFill>
        <p:spPr>
          <a:xfrm>
            <a:off x="3408043" y="4495800"/>
            <a:ext cx="4382135" cy="1596390"/>
          </a:xfrm>
          <a:prstGeom prst="rect">
            <a:avLst/>
          </a:prstGeom>
        </p:spPr>
      </p:pic>
      <p:sp>
        <p:nvSpPr>
          <p:cNvPr id="3" name="Arrow: Chevron 2">
            <a:extLst>
              <a:ext uri="{FF2B5EF4-FFF2-40B4-BE49-F238E27FC236}">
                <a16:creationId xmlns:a16="http://schemas.microsoft.com/office/drawing/2014/main" id="{81EF1A5F-834A-4452-B41F-D7664C3DD5DB}"/>
              </a:ext>
            </a:extLst>
          </p:cNvPr>
          <p:cNvSpPr/>
          <p:nvPr/>
        </p:nvSpPr>
        <p:spPr>
          <a:xfrm>
            <a:off x="361950" y="2234482"/>
            <a:ext cx="2895600"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Quãng đường từ máy phát GPS</a:t>
            </a:r>
          </a:p>
          <a:p>
            <a:pPr algn="ctr"/>
            <a:endParaRPr lang="en-US" dirty="0">
              <a:solidFill>
                <a:schemeClr val="tx1"/>
              </a:solidFill>
            </a:endParaRPr>
          </a:p>
        </p:txBody>
      </p:sp>
      <p:sp>
        <p:nvSpPr>
          <p:cNvPr id="16" name="Arrow: Chevron 15">
            <a:extLst>
              <a:ext uri="{FF2B5EF4-FFF2-40B4-BE49-F238E27FC236}">
                <a16:creationId xmlns:a16="http://schemas.microsoft.com/office/drawing/2014/main" id="{8F13E26F-3427-477F-B112-F6D83D1D7734}"/>
              </a:ext>
            </a:extLst>
          </p:cNvPr>
          <p:cNvSpPr/>
          <p:nvPr/>
        </p:nvSpPr>
        <p:spPr>
          <a:xfrm>
            <a:off x="381000" y="4951095"/>
            <a:ext cx="2895600"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Quãng đường ghi lại trên server</a:t>
            </a:r>
          </a:p>
          <a:p>
            <a:pPr algn="ctr"/>
            <a:endParaRPr lang="en-US" dirty="0">
              <a:solidFill>
                <a:schemeClr val="tx1"/>
              </a:solidFill>
            </a:endParaRPr>
          </a:p>
        </p:txBody>
      </p:sp>
      <p:sp>
        <p:nvSpPr>
          <p:cNvPr id="19" name="Rounded Rectangle 21">
            <a:extLst>
              <a:ext uri="{FF2B5EF4-FFF2-40B4-BE49-F238E27FC236}">
                <a16:creationId xmlns:a16="http://schemas.microsoft.com/office/drawing/2014/main" id="{8DA2013A-67B3-4AF7-BDB2-1DEA339C40E6}"/>
              </a:ext>
            </a:extLst>
          </p:cNvPr>
          <p:cNvSpPr/>
          <p:nvPr/>
        </p:nvSpPr>
        <p:spPr bwMode="gray">
          <a:xfrm>
            <a:off x="1371600" y="457200"/>
            <a:ext cx="4472950" cy="481294"/>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KẾT QUẢ &amp; THỬ NGHIỆM</a:t>
            </a:r>
          </a:p>
        </p:txBody>
      </p:sp>
      <p:sp>
        <p:nvSpPr>
          <p:cNvPr id="20" name="Oval 19">
            <a:extLst>
              <a:ext uri="{FF2B5EF4-FFF2-40B4-BE49-F238E27FC236}">
                <a16:creationId xmlns:a16="http://schemas.microsoft.com/office/drawing/2014/main" id="{5D8391BE-DC33-4011-A639-8B7A496A2A6D}"/>
              </a:ext>
            </a:extLst>
          </p:cNvPr>
          <p:cNvSpPr/>
          <p:nvPr/>
        </p:nvSpPr>
        <p:spPr bwMode="gray">
          <a:xfrm>
            <a:off x="5684375" y="471426"/>
            <a:ext cx="428337" cy="472303"/>
          </a:xfrm>
          <a:prstGeom prst="ellipse">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30414859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33</a:t>
            </a:fld>
            <a:endParaRPr lang="en-US" b="1">
              <a:solidFill>
                <a:schemeClr val="tx1"/>
              </a:solidFill>
            </a:endParaRPr>
          </a:p>
        </p:txBody>
      </p:sp>
      <p:sp>
        <p:nvSpPr>
          <p:cNvPr id="9" name="TextBox 8">
            <a:extLst>
              <a:ext uri="{FF2B5EF4-FFF2-40B4-BE49-F238E27FC236}">
                <a16:creationId xmlns:a16="http://schemas.microsoft.com/office/drawing/2014/main" id="{32315A13-D500-4941-818F-9D46B11FE47B}"/>
              </a:ext>
            </a:extLst>
          </p:cNvPr>
          <p:cNvSpPr txBox="1"/>
          <p:nvPr/>
        </p:nvSpPr>
        <p:spPr>
          <a:xfrm>
            <a:off x="1415845" y="975432"/>
            <a:ext cx="6692979"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t>Kiểm tra GPS thiết bị bằng thực nghiệm</a:t>
            </a:r>
          </a:p>
        </p:txBody>
      </p:sp>
      <p:sp>
        <p:nvSpPr>
          <p:cNvPr id="3" name="Arrow: Chevron 2">
            <a:extLst>
              <a:ext uri="{FF2B5EF4-FFF2-40B4-BE49-F238E27FC236}">
                <a16:creationId xmlns:a16="http://schemas.microsoft.com/office/drawing/2014/main" id="{81EF1A5F-834A-4452-B41F-D7664C3DD5DB}"/>
              </a:ext>
            </a:extLst>
          </p:cNvPr>
          <p:cNvSpPr/>
          <p:nvPr/>
        </p:nvSpPr>
        <p:spPr>
          <a:xfrm>
            <a:off x="762000" y="2082102"/>
            <a:ext cx="2895600"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Lắp đặt thiết bị lên ô tô</a:t>
            </a:r>
          </a:p>
          <a:p>
            <a:pPr algn="ctr"/>
            <a:endParaRPr lang="en-US" dirty="0">
              <a:solidFill>
                <a:schemeClr val="tx1"/>
              </a:solidFill>
            </a:endParaRPr>
          </a:p>
        </p:txBody>
      </p:sp>
      <p:sp>
        <p:nvSpPr>
          <p:cNvPr id="16" name="Arrow: Chevron 15">
            <a:extLst>
              <a:ext uri="{FF2B5EF4-FFF2-40B4-BE49-F238E27FC236}">
                <a16:creationId xmlns:a16="http://schemas.microsoft.com/office/drawing/2014/main" id="{8F13E26F-3427-477F-B112-F6D83D1D7734}"/>
              </a:ext>
            </a:extLst>
          </p:cNvPr>
          <p:cNvSpPr/>
          <p:nvPr/>
        </p:nvSpPr>
        <p:spPr>
          <a:xfrm>
            <a:off x="647700" y="4876840"/>
            <a:ext cx="2895600" cy="685800"/>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Quãng đường ghi lại trên server</a:t>
            </a:r>
          </a:p>
          <a:p>
            <a:pPr algn="ctr"/>
            <a:endParaRPr lang="en-US" dirty="0">
              <a:solidFill>
                <a:schemeClr val="tx1"/>
              </a:solidFill>
            </a:endParaRPr>
          </a:p>
        </p:txBody>
      </p:sp>
      <p:pic>
        <p:nvPicPr>
          <p:cNvPr id="11" name="Picture 10" descr="The inside of a car&#10;&#10;Description automatically generated with medium confidence">
            <a:extLst>
              <a:ext uri="{FF2B5EF4-FFF2-40B4-BE49-F238E27FC236}">
                <a16:creationId xmlns:a16="http://schemas.microsoft.com/office/drawing/2014/main" id="{8CF0353F-AB23-4083-99B0-01E223765897}"/>
              </a:ext>
            </a:extLst>
          </p:cNvPr>
          <p:cNvPicPr/>
          <p:nvPr/>
        </p:nvPicPr>
        <p:blipFill>
          <a:blip r:embed="rId3">
            <a:extLst>
              <a:ext uri="{28A0092B-C50C-407E-A947-70E740481C1C}">
                <a14:useLocalDpi xmlns:a14="http://schemas.microsoft.com/office/drawing/2010/main" val="0"/>
              </a:ext>
            </a:extLst>
          </a:blip>
          <a:stretch>
            <a:fillRect/>
          </a:stretch>
        </p:blipFill>
        <p:spPr>
          <a:xfrm>
            <a:off x="3817063" y="1387239"/>
            <a:ext cx="3955338" cy="2380285"/>
          </a:xfrm>
          <a:prstGeom prst="rect">
            <a:avLst/>
          </a:prstGeom>
        </p:spPr>
      </p:pic>
      <p:pic>
        <p:nvPicPr>
          <p:cNvPr id="12" name="Hình ảnh 4128">
            <a:extLst>
              <a:ext uri="{FF2B5EF4-FFF2-40B4-BE49-F238E27FC236}">
                <a16:creationId xmlns:a16="http://schemas.microsoft.com/office/drawing/2014/main" id="{1C698B07-90CB-43B5-B6EE-5F18DC066478}"/>
              </a:ext>
            </a:extLst>
          </p:cNvPr>
          <p:cNvPicPr/>
          <p:nvPr/>
        </p:nvPicPr>
        <p:blipFill>
          <a:blip r:embed="rId4"/>
          <a:stretch>
            <a:fillRect/>
          </a:stretch>
        </p:blipFill>
        <p:spPr>
          <a:xfrm>
            <a:off x="3817060" y="4029598"/>
            <a:ext cx="3955341" cy="2380285"/>
          </a:xfrm>
          <a:prstGeom prst="rect">
            <a:avLst/>
          </a:prstGeom>
        </p:spPr>
      </p:pic>
      <p:sp>
        <p:nvSpPr>
          <p:cNvPr id="14" name="Rounded Rectangle 21">
            <a:extLst>
              <a:ext uri="{FF2B5EF4-FFF2-40B4-BE49-F238E27FC236}">
                <a16:creationId xmlns:a16="http://schemas.microsoft.com/office/drawing/2014/main" id="{152715D8-2576-471E-8C54-A1E9F67FF6C3}"/>
              </a:ext>
            </a:extLst>
          </p:cNvPr>
          <p:cNvSpPr/>
          <p:nvPr/>
        </p:nvSpPr>
        <p:spPr bwMode="gray">
          <a:xfrm>
            <a:off x="1371600" y="457200"/>
            <a:ext cx="4472950" cy="481294"/>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KẾT QUẢ &amp; THỬ NGHIỆM</a:t>
            </a:r>
          </a:p>
        </p:txBody>
      </p:sp>
      <p:sp>
        <p:nvSpPr>
          <p:cNvPr id="17" name="Oval 16">
            <a:extLst>
              <a:ext uri="{FF2B5EF4-FFF2-40B4-BE49-F238E27FC236}">
                <a16:creationId xmlns:a16="http://schemas.microsoft.com/office/drawing/2014/main" id="{EB79FA81-45A4-4BF5-B4BA-E695287554ED}"/>
              </a:ext>
            </a:extLst>
          </p:cNvPr>
          <p:cNvSpPr/>
          <p:nvPr/>
        </p:nvSpPr>
        <p:spPr bwMode="gray">
          <a:xfrm>
            <a:off x="5684375" y="471426"/>
            <a:ext cx="428337" cy="472303"/>
          </a:xfrm>
          <a:prstGeom prst="ellipse">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1937114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34</a:t>
            </a:fld>
            <a:endParaRPr lang="en-US" b="1">
              <a:solidFill>
                <a:schemeClr val="tx1"/>
              </a:solidFill>
            </a:endParaRPr>
          </a:p>
        </p:txBody>
      </p:sp>
      <p:sp>
        <p:nvSpPr>
          <p:cNvPr id="9" name="TextBox 8">
            <a:extLst>
              <a:ext uri="{FF2B5EF4-FFF2-40B4-BE49-F238E27FC236}">
                <a16:creationId xmlns:a16="http://schemas.microsoft.com/office/drawing/2014/main" id="{32315A13-D500-4941-818F-9D46B11FE47B}"/>
              </a:ext>
            </a:extLst>
          </p:cNvPr>
          <p:cNvSpPr txBox="1"/>
          <p:nvPr/>
        </p:nvSpPr>
        <p:spPr>
          <a:xfrm>
            <a:off x="1415845" y="975432"/>
            <a:ext cx="6692979" cy="1200329"/>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Kịch bản test: </a:t>
            </a:r>
            <a:r>
              <a:rPr lang="en-US" sz="1800" dirty="0">
                <a:effectLst/>
                <a:latin typeface="Arial" panose="020B0604020202020204" pitchFamily="34" charset="0"/>
                <a:ea typeface="Calibri" panose="020F0502020204030204" pitchFamily="34" charset="0"/>
                <a:cs typeface="Arial" panose="020B0604020202020204" pitchFamily="34" charset="0"/>
              </a:rPr>
              <a:t>Vẫn gắn thiết bị lên xe, đăng nhập thẻ RFID hợp lệ. Cho xe di chuyển trong 15 phút, dừng lại 8 phút, tiếp tục di chuyển trong 3 phút, dừng lại 7 phút, tiếp tục di chuyển trong 26 phút rồi đăng xuất.</a:t>
            </a:r>
            <a:endParaRPr lang="en-US"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B738A633-A352-47F5-9010-2318F9F582F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460953" y="2175761"/>
            <a:ext cx="6561078" cy="4447563"/>
          </a:xfrm>
          <a:prstGeom prst="rect">
            <a:avLst/>
          </a:prstGeom>
          <a:noFill/>
          <a:ln>
            <a:noFill/>
          </a:ln>
        </p:spPr>
      </p:pic>
      <p:sp>
        <p:nvSpPr>
          <p:cNvPr id="14" name="Rounded Rectangle 21">
            <a:extLst>
              <a:ext uri="{FF2B5EF4-FFF2-40B4-BE49-F238E27FC236}">
                <a16:creationId xmlns:a16="http://schemas.microsoft.com/office/drawing/2014/main" id="{54A889C0-805D-4782-86DE-149BA4A39C85}"/>
              </a:ext>
            </a:extLst>
          </p:cNvPr>
          <p:cNvSpPr/>
          <p:nvPr/>
        </p:nvSpPr>
        <p:spPr bwMode="gray">
          <a:xfrm>
            <a:off x="1371600" y="457200"/>
            <a:ext cx="4472950" cy="481294"/>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KẾT QUẢ &amp; THỬ NGHIỆM</a:t>
            </a:r>
          </a:p>
        </p:txBody>
      </p:sp>
      <p:sp>
        <p:nvSpPr>
          <p:cNvPr id="15" name="Oval 14">
            <a:extLst>
              <a:ext uri="{FF2B5EF4-FFF2-40B4-BE49-F238E27FC236}">
                <a16:creationId xmlns:a16="http://schemas.microsoft.com/office/drawing/2014/main" id="{907261C7-0947-4DF9-A0E6-2615ECF686D4}"/>
              </a:ext>
            </a:extLst>
          </p:cNvPr>
          <p:cNvSpPr/>
          <p:nvPr/>
        </p:nvSpPr>
        <p:spPr bwMode="gray">
          <a:xfrm>
            <a:off x="5684375" y="471426"/>
            <a:ext cx="428337" cy="472303"/>
          </a:xfrm>
          <a:prstGeom prst="ellipse">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4578734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35</a:t>
            </a:fld>
            <a:endParaRPr lang="en-US" b="1">
              <a:solidFill>
                <a:schemeClr val="tx1"/>
              </a:solidFill>
            </a:endParaRPr>
          </a:p>
        </p:txBody>
      </p:sp>
      <p:pic>
        <p:nvPicPr>
          <p:cNvPr id="11" name="Picture 10">
            <a:extLst>
              <a:ext uri="{FF2B5EF4-FFF2-40B4-BE49-F238E27FC236}">
                <a16:creationId xmlns:a16="http://schemas.microsoft.com/office/drawing/2014/main" id="{BD350250-425F-4016-80C4-649165B2D2F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56711" y="1447800"/>
            <a:ext cx="6605916" cy="4495800"/>
          </a:xfrm>
          <a:prstGeom prst="rect">
            <a:avLst/>
          </a:prstGeom>
          <a:noFill/>
          <a:ln>
            <a:noFill/>
          </a:ln>
        </p:spPr>
      </p:pic>
      <p:sp>
        <p:nvSpPr>
          <p:cNvPr id="12" name="Rounded Rectangle 21">
            <a:extLst>
              <a:ext uri="{FF2B5EF4-FFF2-40B4-BE49-F238E27FC236}">
                <a16:creationId xmlns:a16="http://schemas.microsoft.com/office/drawing/2014/main" id="{70B3F480-2747-4219-A105-5632C2F1B3B8}"/>
              </a:ext>
            </a:extLst>
          </p:cNvPr>
          <p:cNvSpPr/>
          <p:nvPr/>
        </p:nvSpPr>
        <p:spPr bwMode="gray">
          <a:xfrm>
            <a:off x="1371600" y="457200"/>
            <a:ext cx="4472950" cy="481294"/>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KẾT QUẢ &amp; THỬ NGHIỆM</a:t>
            </a:r>
          </a:p>
        </p:txBody>
      </p:sp>
      <p:sp>
        <p:nvSpPr>
          <p:cNvPr id="14" name="Oval 13">
            <a:extLst>
              <a:ext uri="{FF2B5EF4-FFF2-40B4-BE49-F238E27FC236}">
                <a16:creationId xmlns:a16="http://schemas.microsoft.com/office/drawing/2014/main" id="{A3252E33-94A1-43FE-8F63-778CCDB91EF1}"/>
              </a:ext>
            </a:extLst>
          </p:cNvPr>
          <p:cNvSpPr/>
          <p:nvPr/>
        </p:nvSpPr>
        <p:spPr bwMode="gray">
          <a:xfrm>
            <a:off x="5684375" y="471426"/>
            <a:ext cx="428337" cy="472303"/>
          </a:xfrm>
          <a:prstGeom prst="ellipse">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056471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36</a:t>
            </a:fld>
            <a:endParaRPr lang="en-US" b="1">
              <a:solidFill>
                <a:schemeClr val="tx1"/>
              </a:solidFill>
            </a:endParaRPr>
          </a:p>
        </p:txBody>
      </p:sp>
      <p:pic>
        <p:nvPicPr>
          <p:cNvPr id="6" name="Picture 5">
            <a:extLst>
              <a:ext uri="{FF2B5EF4-FFF2-40B4-BE49-F238E27FC236}">
                <a16:creationId xmlns:a16="http://schemas.microsoft.com/office/drawing/2014/main" id="{916DD146-E8AE-4E0A-80C4-5300D4F09BA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380337" y="1447800"/>
            <a:ext cx="6622644" cy="4507230"/>
          </a:xfrm>
          <a:prstGeom prst="rect">
            <a:avLst/>
          </a:prstGeom>
          <a:noFill/>
          <a:ln>
            <a:noFill/>
          </a:ln>
        </p:spPr>
      </p:pic>
      <p:sp>
        <p:nvSpPr>
          <p:cNvPr id="9" name="Rounded Rectangle 21">
            <a:extLst>
              <a:ext uri="{FF2B5EF4-FFF2-40B4-BE49-F238E27FC236}">
                <a16:creationId xmlns:a16="http://schemas.microsoft.com/office/drawing/2014/main" id="{FD6C3EB7-7A54-40F5-BEB7-4E6E54A3C82E}"/>
              </a:ext>
            </a:extLst>
          </p:cNvPr>
          <p:cNvSpPr/>
          <p:nvPr/>
        </p:nvSpPr>
        <p:spPr bwMode="gray">
          <a:xfrm>
            <a:off x="1371600" y="457200"/>
            <a:ext cx="4472950" cy="481294"/>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KẾT QUẢ &amp; THỬ NGHIỆM</a:t>
            </a:r>
          </a:p>
        </p:txBody>
      </p:sp>
      <p:sp>
        <p:nvSpPr>
          <p:cNvPr id="12" name="Oval 11">
            <a:extLst>
              <a:ext uri="{FF2B5EF4-FFF2-40B4-BE49-F238E27FC236}">
                <a16:creationId xmlns:a16="http://schemas.microsoft.com/office/drawing/2014/main" id="{8EAF9CE9-182A-4421-812A-90A278EB7377}"/>
              </a:ext>
            </a:extLst>
          </p:cNvPr>
          <p:cNvSpPr/>
          <p:nvPr/>
        </p:nvSpPr>
        <p:spPr bwMode="gray">
          <a:xfrm>
            <a:off x="5684375" y="471426"/>
            <a:ext cx="428337" cy="472303"/>
          </a:xfrm>
          <a:prstGeom prst="ellipse">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0438700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37</a:t>
            </a:fld>
            <a:endParaRPr lang="en-US" b="1">
              <a:solidFill>
                <a:schemeClr val="tx1"/>
              </a:solidFill>
            </a:endParaRPr>
          </a:p>
        </p:txBody>
      </p:sp>
      <p:pic>
        <p:nvPicPr>
          <p:cNvPr id="9" name="Picture 8">
            <a:extLst>
              <a:ext uri="{FF2B5EF4-FFF2-40B4-BE49-F238E27FC236}">
                <a16:creationId xmlns:a16="http://schemas.microsoft.com/office/drawing/2014/main" id="{EAB36E0D-39D8-4996-B60F-D5BAC26F18E2}"/>
              </a:ext>
            </a:extLst>
          </p:cNvPr>
          <p:cNvPicPr/>
          <p:nvPr/>
        </p:nvPicPr>
        <p:blipFill>
          <a:blip r:embed="rId3"/>
          <a:stretch>
            <a:fillRect/>
          </a:stretch>
        </p:blipFill>
        <p:spPr>
          <a:xfrm>
            <a:off x="1412043" y="1343025"/>
            <a:ext cx="6590938" cy="4495800"/>
          </a:xfrm>
          <a:prstGeom prst="rect">
            <a:avLst/>
          </a:prstGeom>
        </p:spPr>
      </p:pic>
      <p:sp>
        <p:nvSpPr>
          <p:cNvPr id="11" name="Rounded Rectangle 21">
            <a:extLst>
              <a:ext uri="{FF2B5EF4-FFF2-40B4-BE49-F238E27FC236}">
                <a16:creationId xmlns:a16="http://schemas.microsoft.com/office/drawing/2014/main" id="{46DE2FF1-C982-414C-B911-C76C4E8C59F9}"/>
              </a:ext>
            </a:extLst>
          </p:cNvPr>
          <p:cNvSpPr/>
          <p:nvPr/>
        </p:nvSpPr>
        <p:spPr bwMode="gray">
          <a:xfrm>
            <a:off x="1371600" y="457200"/>
            <a:ext cx="4472950" cy="481294"/>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KẾT QUẢ &amp; THỬ NGHIỆM</a:t>
            </a:r>
          </a:p>
        </p:txBody>
      </p:sp>
      <p:sp>
        <p:nvSpPr>
          <p:cNvPr id="12" name="Oval 11">
            <a:extLst>
              <a:ext uri="{FF2B5EF4-FFF2-40B4-BE49-F238E27FC236}">
                <a16:creationId xmlns:a16="http://schemas.microsoft.com/office/drawing/2014/main" id="{BF63C2BF-3181-4C42-99F5-0965E6DF3473}"/>
              </a:ext>
            </a:extLst>
          </p:cNvPr>
          <p:cNvSpPr/>
          <p:nvPr/>
        </p:nvSpPr>
        <p:spPr bwMode="gray">
          <a:xfrm>
            <a:off x="5684375" y="471426"/>
            <a:ext cx="428337" cy="472303"/>
          </a:xfrm>
          <a:prstGeom prst="ellipse">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16539979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38</a:t>
            </a:fld>
            <a:endParaRPr lang="en-US" b="1">
              <a:solidFill>
                <a:schemeClr val="tx1"/>
              </a:solidFill>
            </a:endParaRPr>
          </a:p>
        </p:txBody>
      </p:sp>
      <p:pic>
        <p:nvPicPr>
          <p:cNvPr id="6" name="Picture 5">
            <a:extLst>
              <a:ext uri="{FF2B5EF4-FFF2-40B4-BE49-F238E27FC236}">
                <a16:creationId xmlns:a16="http://schemas.microsoft.com/office/drawing/2014/main" id="{586F15FB-6E4B-45E9-BD8F-E03941696539}"/>
              </a:ext>
            </a:extLst>
          </p:cNvPr>
          <p:cNvPicPr/>
          <p:nvPr/>
        </p:nvPicPr>
        <p:blipFill>
          <a:blip r:embed="rId3"/>
          <a:stretch>
            <a:fillRect/>
          </a:stretch>
        </p:blipFill>
        <p:spPr>
          <a:xfrm>
            <a:off x="1591790" y="1279207"/>
            <a:ext cx="6290400" cy="4299585"/>
          </a:xfrm>
          <a:prstGeom prst="rect">
            <a:avLst/>
          </a:prstGeom>
        </p:spPr>
      </p:pic>
      <p:sp>
        <p:nvSpPr>
          <p:cNvPr id="11" name="Rounded Rectangle 21">
            <a:extLst>
              <a:ext uri="{FF2B5EF4-FFF2-40B4-BE49-F238E27FC236}">
                <a16:creationId xmlns:a16="http://schemas.microsoft.com/office/drawing/2014/main" id="{2E7BADE7-C556-42B1-AA9F-5220F5A7D309}"/>
              </a:ext>
            </a:extLst>
          </p:cNvPr>
          <p:cNvSpPr/>
          <p:nvPr/>
        </p:nvSpPr>
        <p:spPr bwMode="gray">
          <a:xfrm>
            <a:off x="1371600" y="457200"/>
            <a:ext cx="4472950" cy="481294"/>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KẾT QUẢ &amp; THỬ NGHIỆM</a:t>
            </a:r>
          </a:p>
        </p:txBody>
      </p:sp>
      <p:sp>
        <p:nvSpPr>
          <p:cNvPr id="12" name="Oval 11">
            <a:extLst>
              <a:ext uri="{FF2B5EF4-FFF2-40B4-BE49-F238E27FC236}">
                <a16:creationId xmlns:a16="http://schemas.microsoft.com/office/drawing/2014/main" id="{AE8385A9-01F7-4164-B092-7BE0A7D14E01}"/>
              </a:ext>
            </a:extLst>
          </p:cNvPr>
          <p:cNvSpPr/>
          <p:nvPr/>
        </p:nvSpPr>
        <p:spPr bwMode="gray">
          <a:xfrm>
            <a:off x="5684375" y="471426"/>
            <a:ext cx="428337" cy="472303"/>
          </a:xfrm>
          <a:prstGeom prst="ellipse">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42508625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39</a:t>
            </a:fld>
            <a:endParaRPr lang="en-US" b="1">
              <a:solidFill>
                <a:schemeClr val="tx1"/>
              </a:solidFill>
            </a:endParaRPr>
          </a:p>
        </p:txBody>
      </p:sp>
      <p:pic>
        <p:nvPicPr>
          <p:cNvPr id="6" name="Picture 5">
            <a:extLst>
              <a:ext uri="{FF2B5EF4-FFF2-40B4-BE49-F238E27FC236}">
                <a16:creationId xmlns:a16="http://schemas.microsoft.com/office/drawing/2014/main" id="{586F15FB-6E4B-45E9-BD8F-E03941696539}"/>
              </a:ext>
            </a:extLst>
          </p:cNvPr>
          <p:cNvPicPr/>
          <p:nvPr/>
        </p:nvPicPr>
        <p:blipFill>
          <a:blip r:embed="rId3"/>
          <a:stretch>
            <a:fillRect/>
          </a:stretch>
        </p:blipFill>
        <p:spPr>
          <a:xfrm>
            <a:off x="1591790" y="1279207"/>
            <a:ext cx="6290400" cy="4299585"/>
          </a:xfrm>
          <a:prstGeom prst="rect">
            <a:avLst/>
          </a:prstGeom>
        </p:spPr>
      </p:pic>
      <p:sp>
        <p:nvSpPr>
          <p:cNvPr id="9" name="Rounded Rectangle 21">
            <a:extLst>
              <a:ext uri="{FF2B5EF4-FFF2-40B4-BE49-F238E27FC236}">
                <a16:creationId xmlns:a16="http://schemas.microsoft.com/office/drawing/2014/main" id="{C89E5D9F-F07E-4D5D-970F-750C6FBF3789}"/>
              </a:ext>
            </a:extLst>
          </p:cNvPr>
          <p:cNvSpPr/>
          <p:nvPr/>
        </p:nvSpPr>
        <p:spPr bwMode="gray">
          <a:xfrm>
            <a:off x="1371600" y="457200"/>
            <a:ext cx="4472950" cy="481294"/>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KẾT QUẢ &amp; THỬ NGHIỆM</a:t>
            </a:r>
          </a:p>
        </p:txBody>
      </p:sp>
      <p:sp>
        <p:nvSpPr>
          <p:cNvPr id="11" name="Oval 10">
            <a:extLst>
              <a:ext uri="{FF2B5EF4-FFF2-40B4-BE49-F238E27FC236}">
                <a16:creationId xmlns:a16="http://schemas.microsoft.com/office/drawing/2014/main" id="{A7A67513-DCDC-4894-B51B-277635AF74F7}"/>
              </a:ext>
            </a:extLst>
          </p:cNvPr>
          <p:cNvSpPr/>
          <p:nvPr/>
        </p:nvSpPr>
        <p:spPr bwMode="gray">
          <a:xfrm>
            <a:off x="5684375" y="471426"/>
            <a:ext cx="428337" cy="472303"/>
          </a:xfrm>
          <a:prstGeom prst="ellipse">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17129301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0">
            <a:extLst>
              <a:ext uri="{FF2B5EF4-FFF2-40B4-BE49-F238E27FC236}">
                <a16:creationId xmlns:a16="http://schemas.microsoft.com/office/drawing/2014/main" id="{F9BFF183-C503-4193-9C3F-FAD37CD9B5EA}"/>
              </a:ext>
            </a:extLst>
          </p:cNvPr>
          <p:cNvGrpSpPr/>
          <p:nvPr/>
        </p:nvGrpSpPr>
        <p:grpSpPr>
          <a:xfrm>
            <a:off x="1385949" y="187997"/>
            <a:ext cx="4825855" cy="502182"/>
            <a:chOff x="1801076" y="1365385"/>
            <a:chExt cx="4315954" cy="272015"/>
          </a:xfrm>
        </p:grpSpPr>
        <p:sp>
          <p:nvSpPr>
            <p:cNvPr id="7" name="Rounded Rectangle 20">
              <a:extLst>
                <a:ext uri="{FF2B5EF4-FFF2-40B4-BE49-F238E27FC236}">
                  <a16:creationId xmlns:a16="http://schemas.microsoft.com/office/drawing/2014/main" id="{DE971BE8-3466-4171-8344-46A1415EC45E}"/>
                </a:ext>
              </a:extLst>
            </p:cNvPr>
            <p:cNvSpPr/>
            <p:nvPr/>
          </p:nvSpPr>
          <p:spPr bwMode="gray">
            <a:xfrm>
              <a:off x="1801076" y="1373779"/>
              <a:ext cx="4112660" cy="263621"/>
            </a:xfrm>
            <a:prstGeom prst="roundRect">
              <a:avLst>
                <a:gd name="adj" fmla="val 50000"/>
              </a:avLst>
            </a:prstGeom>
            <a:gradFill flip="none" rotWithShape="1">
              <a:gsLst>
                <a:gs pos="0">
                  <a:schemeClr val="accent1">
                    <a:lumMod val="20000"/>
                    <a:lumOff val="80000"/>
                  </a:schemeClr>
                </a:gs>
                <a:gs pos="50000">
                  <a:srgbClr val="FFFFFF"/>
                </a:gs>
              </a:gsLst>
              <a:lin ang="0" scaled="1"/>
              <a:tileRect/>
            </a:gradFill>
            <a:ln/>
          </p:spPr>
          <p:style>
            <a:lnRef idx="2">
              <a:schemeClr val="accent1"/>
            </a:lnRef>
            <a:fillRef idx="1">
              <a:schemeClr val="lt1"/>
            </a:fillRef>
            <a:effectRef idx="0">
              <a:schemeClr val="accent1"/>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ĐẶT VẤN ĐỀ</a:t>
              </a:r>
            </a:p>
          </p:txBody>
        </p:sp>
        <p:sp>
          <p:nvSpPr>
            <p:cNvPr id="8" name="Oval 7">
              <a:extLst>
                <a:ext uri="{FF2B5EF4-FFF2-40B4-BE49-F238E27FC236}">
                  <a16:creationId xmlns:a16="http://schemas.microsoft.com/office/drawing/2014/main" id="{92F43EE1-67B4-4EEF-8B34-3A3469D6CC02}"/>
                </a:ext>
              </a:extLst>
            </p:cNvPr>
            <p:cNvSpPr/>
            <p:nvPr/>
          </p:nvSpPr>
          <p:spPr bwMode="gray">
            <a:xfrm>
              <a:off x="5698591" y="1365385"/>
              <a:ext cx="418439" cy="26362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r>
            </a:p>
          </p:txBody>
        </p:sp>
      </p:grpSp>
      <p:sp>
        <p:nvSpPr>
          <p:cNvPr id="2" name="TextBox 1">
            <a:extLst>
              <a:ext uri="{FF2B5EF4-FFF2-40B4-BE49-F238E27FC236}">
                <a16:creationId xmlns:a16="http://schemas.microsoft.com/office/drawing/2014/main" id="{F61A8B91-C8EC-47AA-9F67-D1DDB982177E}"/>
              </a:ext>
            </a:extLst>
          </p:cNvPr>
          <p:cNvSpPr txBox="1"/>
          <p:nvPr/>
        </p:nvSpPr>
        <p:spPr>
          <a:xfrm>
            <a:off x="1073426" y="957827"/>
            <a:ext cx="8077200"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Hệ</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thống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giám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tải</a:t>
            </a:r>
            <a:r>
              <a:rPr lang="en-US" sz="2000" dirty="0">
                <a:latin typeface="Arial" panose="020B0604020202020204" pitchFamily="34" charset="0"/>
                <a:cs typeface="Arial" panose="020B0604020202020204" pitchFamily="34" charset="0"/>
              </a:rPr>
              <a:t>.</a:t>
            </a:r>
          </a:p>
        </p:txBody>
      </p:sp>
      <p:sp>
        <p:nvSpPr>
          <p:cNvPr id="10" name="Arrow: Right 9">
            <a:extLst>
              <a:ext uri="{FF2B5EF4-FFF2-40B4-BE49-F238E27FC236}">
                <a16:creationId xmlns:a16="http://schemas.microsoft.com/office/drawing/2014/main" id="{5A854907-8436-4F1A-868A-BC2F2E154BC6}"/>
              </a:ext>
            </a:extLst>
          </p:cNvPr>
          <p:cNvSpPr/>
          <p:nvPr/>
        </p:nvSpPr>
        <p:spPr>
          <a:xfrm>
            <a:off x="623949" y="4473768"/>
            <a:ext cx="609600" cy="807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8AD3423A-5F0D-4968-9DA2-1CF02F5A5622}"/>
              </a:ext>
            </a:extLst>
          </p:cNvPr>
          <p:cNvSpPr/>
          <p:nvPr/>
        </p:nvSpPr>
        <p:spPr>
          <a:xfrm>
            <a:off x="1385949" y="4587463"/>
            <a:ext cx="7058526" cy="6939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Thiết</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kế</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thiết</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bị</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giám</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sát</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máy</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công</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trình</a:t>
            </a:r>
            <a:endParaRPr lang="vi-VN"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4" name="Slide Number Placeholder 11">
            <a:extLst>
              <a:ext uri="{FF2B5EF4-FFF2-40B4-BE49-F238E27FC236}">
                <a16:creationId xmlns:a16="http://schemas.microsoft.com/office/drawing/2014/main" id="{2E58A6C3-6E5C-4131-8086-019765DAA81E}"/>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4</a:t>
            </a:fld>
            <a:endParaRPr lang="en-US" b="1">
              <a:solidFill>
                <a:schemeClr val="tx1"/>
              </a:solidFill>
            </a:endParaRPr>
          </a:p>
        </p:txBody>
      </p:sp>
      <p:pic>
        <p:nvPicPr>
          <p:cNvPr id="4" name="Hình ảnh 3">
            <a:extLst>
              <a:ext uri="{FF2B5EF4-FFF2-40B4-BE49-F238E27FC236}">
                <a16:creationId xmlns:a16="http://schemas.microsoft.com/office/drawing/2014/main" id="{E146564D-748E-42B2-ADBD-9F58E77FB2DF}"/>
              </a:ext>
            </a:extLst>
          </p:cNvPr>
          <p:cNvPicPr>
            <a:picLocks noChangeAspect="1"/>
          </p:cNvPicPr>
          <p:nvPr/>
        </p:nvPicPr>
        <p:blipFill>
          <a:blip r:embed="rId3"/>
          <a:stretch>
            <a:fillRect/>
          </a:stretch>
        </p:blipFill>
        <p:spPr>
          <a:xfrm>
            <a:off x="1199868" y="1381811"/>
            <a:ext cx="3891224" cy="2885389"/>
          </a:xfrm>
          <a:prstGeom prst="rect">
            <a:avLst/>
          </a:prstGeom>
        </p:spPr>
      </p:pic>
      <p:pic>
        <p:nvPicPr>
          <p:cNvPr id="15" name="Hình ảnh 14">
            <a:extLst>
              <a:ext uri="{FF2B5EF4-FFF2-40B4-BE49-F238E27FC236}">
                <a16:creationId xmlns:a16="http://schemas.microsoft.com/office/drawing/2014/main" id="{309FF24A-CA28-4A19-B3C1-FC8AEB62D01F}"/>
              </a:ext>
            </a:extLst>
          </p:cNvPr>
          <p:cNvPicPr>
            <a:picLocks noChangeAspect="1"/>
          </p:cNvPicPr>
          <p:nvPr/>
        </p:nvPicPr>
        <p:blipFill>
          <a:blip r:embed="rId4"/>
          <a:stretch>
            <a:fillRect/>
          </a:stretch>
        </p:blipFill>
        <p:spPr>
          <a:xfrm>
            <a:off x="5124587" y="1332542"/>
            <a:ext cx="3714614" cy="2934128"/>
          </a:xfrm>
          <a:prstGeom prst="rect">
            <a:avLst/>
          </a:prstGeom>
        </p:spPr>
      </p:pic>
    </p:spTree>
    <p:extLst>
      <p:ext uri="{BB962C8B-B14F-4D97-AF65-F5344CB8AC3E}">
        <p14:creationId xmlns:p14="http://schemas.microsoft.com/office/powerpoint/2010/main" val="20589178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40</a:t>
            </a:fld>
            <a:endParaRPr lang="en-US" b="1">
              <a:solidFill>
                <a:schemeClr val="tx1"/>
              </a:solidFill>
            </a:endParaRPr>
          </a:p>
        </p:txBody>
      </p:sp>
      <p:pic>
        <p:nvPicPr>
          <p:cNvPr id="9" name="Picture 8">
            <a:extLst>
              <a:ext uri="{FF2B5EF4-FFF2-40B4-BE49-F238E27FC236}">
                <a16:creationId xmlns:a16="http://schemas.microsoft.com/office/drawing/2014/main" id="{48AB6207-A559-45DA-85F0-CDAC0B29DA82}"/>
              </a:ext>
            </a:extLst>
          </p:cNvPr>
          <p:cNvPicPr/>
          <p:nvPr/>
        </p:nvPicPr>
        <p:blipFill>
          <a:blip r:embed="rId3"/>
          <a:stretch>
            <a:fillRect/>
          </a:stretch>
        </p:blipFill>
        <p:spPr>
          <a:xfrm>
            <a:off x="876032" y="1676400"/>
            <a:ext cx="7391935" cy="3581400"/>
          </a:xfrm>
          <a:prstGeom prst="rect">
            <a:avLst/>
          </a:prstGeom>
        </p:spPr>
      </p:pic>
      <p:sp>
        <p:nvSpPr>
          <p:cNvPr id="11" name="Rounded Rectangle 21">
            <a:extLst>
              <a:ext uri="{FF2B5EF4-FFF2-40B4-BE49-F238E27FC236}">
                <a16:creationId xmlns:a16="http://schemas.microsoft.com/office/drawing/2014/main" id="{05FD7F1F-0A2B-4414-B3EE-1C8CFB2C85E2}"/>
              </a:ext>
            </a:extLst>
          </p:cNvPr>
          <p:cNvSpPr/>
          <p:nvPr/>
        </p:nvSpPr>
        <p:spPr bwMode="gray">
          <a:xfrm>
            <a:off x="1371600" y="457200"/>
            <a:ext cx="4472950" cy="481294"/>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KẾT QUẢ &amp; THỬ NGHIỆM</a:t>
            </a:r>
          </a:p>
        </p:txBody>
      </p:sp>
      <p:sp>
        <p:nvSpPr>
          <p:cNvPr id="12" name="Oval 11">
            <a:extLst>
              <a:ext uri="{FF2B5EF4-FFF2-40B4-BE49-F238E27FC236}">
                <a16:creationId xmlns:a16="http://schemas.microsoft.com/office/drawing/2014/main" id="{69ABB407-175D-4D47-A54A-B54D78348A36}"/>
              </a:ext>
            </a:extLst>
          </p:cNvPr>
          <p:cNvSpPr/>
          <p:nvPr/>
        </p:nvSpPr>
        <p:spPr bwMode="gray">
          <a:xfrm>
            <a:off x="5684375" y="471426"/>
            <a:ext cx="428337" cy="472303"/>
          </a:xfrm>
          <a:prstGeom prst="ellipse">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9408923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41</a:t>
            </a:fld>
            <a:endParaRPr lang="en-US" b="1">
              <a:solidFill>
                <a:schemeClr val="tx1"/>
              </a:solidFill>
            </a:endParaRPr>
          </a:p>
        </p:txBody>
      </p:sp>
      <p:sp>
        <p:nvSpPr>
          <p:cNvPr id="6" name="TextBox 5">
            <a:extLst>
              <a:ext uri="{FF2B5EF4-FFF2-40B4-BE49-F238E27FC236}">
                <a16:creationId xmlns:a16="http://schemas.microsoft.com/office/drawing/2014/main" id="{D50BAEB0-0AAA-49B8-A198-C4E3233E35AF}"/>
              </a:ext>
            </a:extLst>
          </p:cNvPr>
          <p:cNvSpPr txBox="1"/>
          <p:nvPr/>
        </p:nvSpPr>
        <p:spPr>
          <a:xfrm>
            <a:off x="1415845" y="975432"/>
            <a:ext cx="6692979" cy="1200329"/>
          </a:xfrm>
          <a:prstGeom prst="rect">
            <a:avLst/>
          </a:prstGeom>
          <a:noFill/>
        </p:spPr>
        <p:txBody>
          <a:bodyPr wrap="square" rtlCol="0">
            <a:spAutoFit/>
          </a:bodyPr>
          <a:lstStyle/>
          <a:p>
            <a:pPr marL="285750" indent="-285750" algn="just">
              <a:buFont typeface="Wingdings" panose="05000000000000000000" pitchFamily="2" charset="2"/>
              <a:buChar char="q"/>
            </a:pPr>
            <a:r>
              <a:rPr lang="en-US" dirty="0">
                <a:latin typeface="Arial" panose="020B0604020202020204" pitchFamily="34" charset="0"/>
                <a:cs typeface="Arial" panose="020B0604020202020204" pitchFamily="34" charset="0"/>
              </a:rPr>
              <a:t>Kịch bản test: </a:t>
            </a:r>
            <a:r>
              <a:rPr lang="en-US" sz="1800" dirty="0">
                <a:effectLst/>
                <a:latin typeface="Arial" panose="020B0604020202020204" pitchFamily="34" charset="0"/>
                <a:ea typeface="Calibri" panose="020F0502020204030204" pitchFamily="34" charset="0"/>
                <a:cs typeface="Arial" panose="020B0604020202020204" pitchFamily="34" charset="0"/>
              </a:rPr>
              <a:t>Cho thiết bị hoạt động bình thường, sau khoảng 10 phút hoạt động, tháo antenna của thiết bị để ngắt kết nối với server, sau đó lắp lại, thiết bị phải có khả năng tự động kết nối lại với server. </a:t>
            </a:r>
            <a:endParaRPr lang="en-US" dirty="0">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51D2C824-083E-41C8-9016-2C1B6A26912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336913" y="2211483"/>
            <a:ext cx="4800600" cy="4198400"/>
          </a:xfrm>
          <a:prstGeom prst="rect">
            <a:avLst/>
          </a:prstGeom>
          <a:noFill/>
          <a:ln>
            <a:noFill/>
          </a:ln>
        </p:spPr>
      </p:pic>
      <p:sp>
        <p:nvSpPr>
          <p:cNvPr id="12" name="Rounded Rectangle 21">
            <a:extLst>
              <a:ext uri="{FF2B5EF4-FFF2-40B4-BE49-F238E27FC236}">
                <a16:creationId xmlns:a16="http://schemas.microsoft.com/office/drawing/2014/main" id="{7DDFDB85-02D8-478F-8226-DC0B107F235F}"/>
              </a:ext>
            </a:extLst>
          </p:cNvPr>
          <p:cNvSpPr/>
          <p:nvPr/>
        </p:nvSpPr>
        <p:spPr bwMode="gray">
          <a:xfrm>
            <a:off x="1371600" y="457200"/>
            <a:ext cx="4472950" cy="481294"/>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KẾT QUẢ &amp; THỬ NGHIỆM</a:t>
            </a:r>
          </a:p>
        </p:txBody>
      </p:sp>
      <p:sp>
        <p:nvSpPr>
          <p:cNvPr id="13" name="Oval 12">
            <a:extLst>
              <a:ext uri="{FF2B5EF4-FFF2-40B4-BE49-F238E27FC236}">
                <a16:creationId xmlns:a16="http://schemas.microsoft.com/office/drawing/2014/main" id="{A7FF1A20-F051-40A9-83E4-80F9E2E39EA8}"/>
              </a:ext>
            </a:extLst>
          </p:cNvPr>
          <p:cNvSpPr/>
          <p:nvPr/>
        </p:nvSpPr>
        <p:spPr bwMode="gray">
          <a:xfrm>
            <a:off x="5684375" y="471426"/>
            <a:ext cx="428337" cy="472303"/>
          </a:xfrm>
          <a:prstGeom prst="ellipse">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4447829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42</a:t>
            </a:fld>
            <a:endParaRPr lang="en-US" b="1">
              <a:solidFill>
                <a:schemeClr val="tx1"/>
              </a:solidFill>
            </a:endParaRPr>
          </a:p>
        </p:txBody>
      </p:sp>
      <p:pic>
        <p:nvPicPr>
          <p:cNvPr id="9" name="Picture 8">
            <a:extLst>
              <a:ext uri="{FF2B5EF4-FFF2-40B4-BE49-F238E27FC236}">
                <a16:creationId xmlns:a16="http://schemas.microsoft.com/office/drawing/2014/main" id="{B0908D88-5F46-4C37-9A52-AC9BADD8D2B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31885" y="838200"/>
            <a:ext cx="5324475" cy="2889250"/>
          </a:xfrm>
          <a:prstGeom prst="rect">
            <a:avLst/>
          </a:prstGeom>
          <a:noFill/>
          <a:ln>
            <a:noFill/>
          </a:ln>
        </p:spPr>
      </p:pic>
      <p:pic>
        <p:nvPicPr>
          <p:cNvPr id="12" name="Picture 11">
            <a:extLst>
              <a:ext uri="{FF2B5EF4-FFF2-40B4-BE49-F238E27FC236}">
                <a16:creationId xmlns:a16="http://schemas.microsoft.com/office/drawing/2014/main" id="{D780A6C2-4D39-4C25-8166-6EEBE8A7450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41593" y="3739173"/>
            <a:ext cx="5208905" cy="2923540"/>
          </a:xfrm>
          <a:prstGeom prst="rect">
            <a:avLst/>
          </a:prstGeom>
          <a:noFill/>
          <a:ln>
            <a:noFill/>
          </a:ln>
        </p:spPr>
      </p:pic>
      <p:sp>
        <p:nvSpPr>
          <p:cNvPr id="15" name="Rounded Rectangle 21">
            <a:extLst>
              <a:ext uri="{FF2B5EF4-FFF2-40B4-BE49-F238E27FC236}">
                <a16:creationId xmlns:a16="http://schemas.microsoft.com/office/drawing/2014/main" id="{B873A9FE-C18E-4FFE-9AFE-DCD8844786A1}"/>
              </a:ext>
            </a:extLst>
          </p:cNvPr>
          <p:cNvSpPr/>
          <p:nvPr/>
        </p:nvSpPr>
        <p:spPr bwMode="gray">
          <a:xfrm>
            <a:off x="1371600" y="230779"/>
            <a:ext cx="4472950" cy="481294"/>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KẾT QUẢ &amp; THỬ NGHIỆM</a:t>
            </a:r>
          </a:p>
        </p:txBody>
      </p:sp>
      <p:sp>
        <p:nvSpPr>
          <p:cNvPr id="16" name="Oval 15">
            <a:extLst>
              <a:ext uri="{FF2B5EF4-FFF2-40B4-BE49-F238E27FC236}">
                <a16:creationId xmlns:a16="http://schemas.microsoft.com/office/drawing/2014/main" id="{56085E73-8E5A-4519-9609-462D7374C00F}"/>
              </a:ext>
            </a:extLst>
          </p:cNvPr>
          <p:cNvSpPr/>
          <p:nvPr/>
        </p:nvSpPr>
        <p:spPr bwMode="gray">
          <a:xfrm>
            <a:off x="5684375" y="245005"/>
            <a:ext cx="428337" cy="472303"/>
          </a:xfrm>
          <a:prstGeom prst="ellipse">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7650841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43</a:t>
            </a:fld>
            <a:endParaRPr lang="en-US" b="1">
              <a:solidFill>
                <a:schemeClr val="tx1"/>
              </a:solidFill>
            </a:endParaRPr>
          </a:p>
        </p:txBody>
      </p:sp>
      <p:pic>
        <p:nvPicPr>
          <p:cNvPr id="11" name="Picture 10">
            <a:extLst>
              <a:ext uri="{FF2B5EF4-FFF2-40B4-BE49-F238E27FC236}">
                <a16:creationId xmlns:a16="http://schemas.microsoft.com/office/drawing/2014/main" id="{769B0552-1D87-4DED-A45C-4FA54184F5D3}"/>
              </a:ext>
            </a:extLst>
          </p:cNvPr>
          <p:cNvPicPr/>
          <p:nvPr/>
        </p:nvPicPr>
        <p:blipFill>
          <a:blip r:embed="rId3"/>
          <a:stretch>
            <a:fillRect/>
          </a:stretch>
        </p:blipFill>
        <p:spPr>
          <a:xfrm>
            <a:off x="2819400" y="762000"/>
            <a:ext cx="3352800" cy="2806829"/>
          </a:xfrm>
          <a:prstGeom prst="rect">
            <a:avLst/>
          </a:prstGeom>
        </p:spPr>
      </p:pic>
      <p:pic>
        <p:nvPicPr>
          <p:cNvPr id="13" name="Picture 12">
            <a:extLst>
              <a:ext uri="{FF2B5EF4-FFF2-40B4-BE49-F238E27FC236}">
                <a16:creationId xmlns:a16="http://schemas.microsoft.com/office/drawing/2014/main" id="{EC324C14-5ED3-432F-8CBF-807371839207}"/>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31646" y="3568829"/>
            <a:ext cx="5695935" cy="3200141"/>
          </a:xfrm>
          <a:prstGeom prst="rect">
            <a:avLst/>
          </a:prstGeom>
          <a:noFill/>
          <a:ln>
            <a:noFill/>
          </a:ln>
        </p:spPr>
      </p:pic>
      <p:sp>
        <p:nvSpPr>
          <p:cNvPr id="14" name="Rounded Rectangle 21">
            <a:extLst>
              <a:ext uri="{FF2B5EF4-FFF2-40B4-BE49-F238E27FC236}">
                <a16:creationId xmlns:a16="http://schemas.microsoft.com/office/drawing/2014/main" id="{8AA61640-F20E-4922-9080-EF033E8AD867}"/>
              </a:ext>
            </a:extLst>
          </p:cNvPr>
          <p:cNvSpPr/>
          <p:nvPr/>
        </p:nvSpPr>
        <p:spPr bwMode="gray">
          <a:xfrm>
            <a:off x="1371600" y="216553"/>
            <a:ext cx="4472950" cy="481294"/>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KẾT QUẢ &amp; THỬ NGHIỆM</a:t>
            </a:r>
          </a:p>
        </p:txBody>
      </p:sp>
      <p:sp>
        <p:nvSpPr>
          <p:cNvPr id="15" name="Oval 14">
            <a:extLst>
              <a:ext uri="{FF2B5EF4-FFF2-40B4-BE49-F238E27FC236}">
                <a16:creationId xmlns:a16="http://schemas.microsoft.com/office/drawing/2014/main" id="{2AF58ACE-7DFD-4058-9803-13D3992BF793}"/>
              </a:ext>
            </a:extLst>
          </p:cNvPr>
          <p:cNvSpPr/>
          <p:nvPr/>
        </p:nvSpPr>
        <p:spPr bwMode="gray">
          <a:xfrm>
            <a:off x="5684375" y="230779"/>
            <a:ext cx="428337" cy="472303"/>
          </a:xfrm>
          <a:prstGeom prst="ellipse">
            <a:avLst/>
          </a:prstGeom>
          <a:solidFill>
            <a:srgbClr val="00B0F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2125616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9">
            <a:extLst>
              <a:ext uri="{FF2B5EF4-FFF2-40B4-BE49-F238E27FC236}">
                <a16:creationId xmlns:a16="http://schemas.microsoft.com/office/drawing/2014/main" id="{7825C43E-E97D-4048-A928-83B2DBF485C4}"/>
              </a:ext>
            </a:extLst>
          </p:cNvPr>
          <p:cNvGrpSpPr/>
          <p:nvPr/>
        </p:nvGrpSpPr>
        <p:grpSpPr>
          <a:xfrm>
            <a:off x="1371601" y="228599"/>
            <a:ext cx="6400799" cy="481297"/>
            <a:chOff x="-54281" y="1893951"/>
            <a:chExt cx="5177150" cy="260702"/>
          </a:xfrm>
          <a:solidFill>
            <a:srgbClr val="7030A0"/>
          </a:solidFill>
        </p:grpSpPr>
        <p:sp>
          <p:nvSpPr>
            <p:cNvPr id="7" name="Rounded Rectangle 21">
              <a:extLst>
                <a:ext uri="{FF2B5EF4-FFF2-40B4-BE49-F238E27FC236}">
                  <a16:creationId xmlns:a16="http://schemas.microsoft.com/office/drawing/2014/main" id="{671DF31C-9AF6-4F0F-8E1F-24A9B691C885}"/>
                </a:ext>
              </a:extLst>
            </p:cNvPr>
            <p:cNvSpPr/>
            <p:nvPr/>
          </p:nvSpPr>
          <p:spPr bwMode="gray">
            <a:xfrm>
              <a:off x="-54281" y="1893952"/>
              <a:ext cx="4981387" cy="260701"/>
            </a:xfrm>
            <a:prstGeom prst="roundRect">
              <a:avLst>
                <a:gd name="adj" fmla="val 50000"/>
              </a:avLst>
            </a:prstGeom>
            <a:gradFill>
              <a:gsLst>
                <a:gs pos="0">
                  <a:srgbClr val="7030A0">
                    <a:lumMod val="25000"/>
                    <a:lumOff val="75000"/>
                  </a:srgbClr>
                </a:gs>
                <a:gs pos="100000">
                  <a:schemeClr val="bg1"/>
                </a:gs>
              </a:gsLst>
              <a:lin ang="0" scaled="0"/>
            </a:gradFill>
            <a:ln>
              <a:solidFill>
                <a:srgbClr val="7030A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a:solidFill>
                    <a:srgbClr val="000000"/>
                  </a:solidFill>
                  <a:latin typeface="Arial" panose="020B0604020202020204" pitchFamily="34" charset="0"/>
                  <a:cs typeface="Arial" panose="020B0604020202020204" pitchFamily="34" charset="0"/>
                </a:rPr>
                <a:t>KẾT LUẬN </a:t>
              </a:r>
              <a:r>
                <a:rPr lang="en-US" sz="2400" b="1" dirty="0">
                  <a:solidFill>
                    <a:srgbClr val="000000"/>
                  </a:solidFill>
                  <a:latin typeface="Arial" panose="020B0604020202020204" pitchFamily="34" charset="0"/>
                  <a:cs typeface="Arial" panose="020B0604020202020204" pitchFamily="34" charset="0"/>
                </a:rPr>
                <a:t>&amp; H</a:t>
              </a:r>
              <a:r>
                <a:rPr lang="vi-VN" sz="2400" b="1" dirty="0">
                  <a:solidFill>
                    <a:srgbClr val="000000"/>
                  </a:solidFill>
                  <a:latin typeface="Arial" panose="020B0604020202020204" pitchFamily="34" charset="0"/>
                  <a:cs typeface="Arial" panose="020B0604020202020204" pitchFamily="34" charset="0"/>
                </a:rPr>
                <a:t>Ư</a:t>
              </a:r>
              <a:r>
                <a:rPr lang="en-US" sz="2400" b="1">
                  <a:solidFill>
                    <a:srgbClr val="000000"/>
                  </a:solidFill>
                  <a:latin typeface="Arial" panose="020B0604020202020204" pitchFamily="34" charset="0"/>
                  <a:cs typeface="Arial" panose="020B0604020202020204" pitchFamily="34" charset="0"/>
                </a:rPr>
                <a:t>ỚNG PHÁT TRIỂN</a:t>
              </a:r>
              <a:endParaRPr lang="en-US" sz="2400" b="1" dirty="0">
                <a:solidFill>
                  <a:srgbClr val="000000"/>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39351519-3F8A-43B6-A10A-894A8243C07A}"/>
                </a:ext>
              </a:extLst>
            </p:cNvPr>
            <p:cNvSpPr/>
            <p:nvPr/>
          </p:nvSpPr>
          <p:spPr bwMode="gray">
            <a:xfrm>
              <a:off x="4731343" y="1893951"/>
              <a:ext cx="391526" cy="260701"/>
            </a:xfrm>
            <a:prstGeom prst="ellipse">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5</a:t>
              </a:r>
            </a:p>
          </p:txBody>
        </p:sp>
      </p:grpSp>
      <p:sp>
        <p:nvSpPr>
          <p:cNvPr id="4" name="TextBox 3">
            <a:extLst>
              <a:ext uri="{FF2B5EF4-FFF2-40B4-BE49-F238E27FC236}">
                <a16:creationId xmlns:a16="http://schemas.microsoft.com/office/drawing/2014/main" id="{8B277733-3E96-4A7E-9C3A-8F8FB9371EDB}"/>
              </a:ext>
            </a:extLst>
          </p:cNvPr>
          <p:cNvSpPr txBox="1"/>
          <p:nvPr/>
        </p:nvSpPr>
        <p:spPr>
          <a:xfrm>
            <a:off x="381000" y="1522509"/>
            <a:ext cx="4191000" cy="4166077"/>
          </a:xfrm>
          <a:prstGeom prst="rect">
            <a:avLst/>
          </a:prstGeom>
          <a:noFill/>
        </p:spPr>
        <p:txBody>
          <a:bodyPr wrap="square" rtlCol="0">
            <a:spAutoFit/>
          </a:bodyPr>
          <a:lstStyle/>
          <a:p>
            <a:pPr marL="285750" indent="-285750" algn="just">
              <a:buFont typeface="Wingdings" panose="05000000000000000000" pitchFamily="2" charset="2"/>
              <a:buChar char="q"/>
            </a:pPr>
            <a:r>
              <a:rPr lang="vi-VN" sz="2400" b="1" dirty="0">
                <a:solidFill>
                  <a:schemeClr val="accent5">
                    <a:lumMod val="75000"/>
                  </a:schemeClr>
                </a:solidFill>
                <a:latin typeface="Arial" panose="020B0604020202020204" pitchFamily="34" charset="0"/>
                <a:cs typeface="Arial" panose="020B0604020202020204" pitchFamily="34" charset="0"/>
              </a:rPr>
              <a:t>Đánh giá kết quả:</a:t>
            </a:r>
          </a:p>
          <a:p>
            <a:pPr marL="342900" indent="-342900" algn="just">
              <a:buFont typeface="Wingdings" panose="05000000000000000000" pitchFamily="2" charset="2"/>
              <a:buChar char="v"/>
            </a:pPr>
            <a:r>
              <a:rPr lang="vi-VN" sz="2200" dirty="0">
                <a:latin typeface="Arial" panose="020B0604020202020204" pitchFamily="34" charset="0"/>
                <a:cs typeface="Arial" panose="020B0604020202020204" pitchFamily="34" charset="0"/>
              </a:rPr>
              <a:t>Quá trình thử nghiệm thiết bị chạy ổn định.</a:t>
            </a:r>
          </a:p>
          <a:p>
            <a:pPr marL="342900" marR="0" lvl="0" indent="-342900" algn="just">
              <a:lnSpc>
                <a:spcPct val="110000"/>
              </a:lnSpc>
              <a:spcBef>
                <a:spcPts val="300"/>
              </a:spcBef>
              <a:spcAft>
                <a:spcPts val="0"/>
              </a:spcAft>
              <a:buFont typeface="Wingdings" panose="05000000000000000000" pitchFamily="2" charset="2"/>
              <a:buChar char="v"/>
            </a:pPr>
            <a:r>
              <a:rPr lang="en-US" sz="2200" dirty="0">
                <a:solidFill>
                  <a:srgbClr val="000000"/>
                </a:solidFill>
                <a:effectLst/>
                <a:latin typeface="Arial" panose="020B0604020202020204" pitchFamily="34" charset="0"/>
                <a:ea typeface="Calibri" panose="020F0502020204030204" pitchFamily="34" charset="0"/>
                <a:cs typeface="Arial" panose="020B0604020202020204" pitchFamily="34" charset="0"/>
              </a:rPr>
              <a:t>Các chức năng như định vị </a:t>
            </a:r>
            <a:r>
              <a:rPr lang="en-US" sz="2200" dirty="0" err="1">
                <a:solidFill>
                  <a:srgbClr val="000000"/>
                </a:solidFill>
                <a:effectLst/>
                <a:latin typeface="Arial" panose="020B0604020202020204" pitchFamily="34" charset="0"/>
                <a:ea typeface="Calibri" panose="020F0502020204030204" pitchFamily="34" charset="0"/>
                <a:cs typeface="Arial" panose="020B0604020202020204" pitchFamily="34" charset="0"/>
              </a:rPr>
              <a:t>vị</a:t>
            </a:r>
            <a:r>
              <a:rPr lang="en-US" sz="2200" dirty="0">
                <a:solidFill>
                  <a:srgbClr val="000000"/>
                </a:solidFill>
                <a:effectLst/>
                <a:latin typeface="Arial" panose="020B0604020202020204" pitchFamily="34" charset="0"/>
                <a:ea typeface="Calibri" panose="020F0502020204030204" pitchFamily="34" charset="0"/>
                <a:cs typeface="Arial" panose="020B0604020202020204" pitchFamily="34" charset="0"/>
              </a:rPr>
              <a:t> trí, đo các thông số, lưu trữ dữ liệu, RFID, truyền nhận dữ liệu với server về cơ bản hoạt động đúng như mục tiêu đã đặt ra.</a:t>
            </a:r>
          </a:p>
          <a:p>
            <a:pPr marL="342900" marR="0" lvl="0" indent="-342900" algn="just">
              <a:lnSpc>
                <a:spcPct val="110000"/>
              </a:lnSpc>
              <a:spcBef>
                <a:spcPts val="300"/>
              </a:spcBef>
              <a:spcAft>
                <a:spcPts val="0"/>
              </a:spcAft>
              <a:buFont typeface="Wingdings" panose="05000000000000000000" pitchFamily="2" charset="2"/>
              <a:buChar char="v"/>
            </a:pPr>
            <a:r>
              <a:rPr lang="en-US" sz="2200" dirty="0">
                <a:solidFill>
                  <a:srgbClr val="000000"/>
                </a:solidFill>
                <a:effectLst/>
                <a:latin typeface="Arial" panose="020B0604020202020204" pitchFamily="34" charset="0"/>
                <a:ea typeface="Calibri" panose="020F0502020204030204" pitchFamily="34" charset="0"/>
                <a:cs typeface="Arial" panose="020B0604020202020204" pitchFamily="34" charset="0"/>
              </a:rPr>
              <a:t>Đáp ứng một vài bài test theo QC 31</a:t>
            </a:r>
          </a:p>
        </p:txBody>
      </p:sp>
      <p:sp>
        <p:nvSpPr>
          <p:cNvPr id="10" name="TextBox 9">
            <a:extLst>
              <a:ext uri="{FF2B5EF4-FFF2-40B4-BE49-F238E27FC236}">
                <a16:creationId xmlns:a16="http://schemas.microsoft.com/office/drawing/2014/main" id="{E35FD5BB-340C-41CF-85D5-A77636D6C84E}"/>
              </a:ext>
            </a:extLst>
          </p:cNvPr>
          <p:cNvSpPr txBox="1"/>
          <p:nvPr/>
        </p:nvSpPr>
        <p:spPr>
          <a:xfrm>
            <a:off x="4744065" y="1516863"/>
            <a:ext cx="4018935" cy="4216539"/>
          </a:xfrm>
          <a:prstGeom prst="rect">
            <a:avLst/>
          </a:prstGeom>
          <a:noFill/>
        </p:spPr>
        <p:txBody>
          <a:bodyPr wrap="square" rtlCol="0">
            <a:spAutoFit/>
          </a:bodyPr>
          <a:lstStyle/>
          <a:p>
            <a:pPr marL="285750" indent="-285750" algn="just">
              <a:buFont typeface="Wingdings" panose="05000000000000000000" pitchFamily="2" charset="2"/>
              <a:buChar char="q"/>
            </a:pPr>
            <a:r>
              <a:rPr lang="vi-VN" sz="2400" b="1" dirty="0">
                <a:solidFill>
                  <a:schemeClr val="accent5">
                    <a:lumMod val="75000"/>
                  </a:schemeClr>
                </a:solidFill>
                <a:latin typeface="Arial" panose="020B0604020202020204" pitchFamily="34" charset="0"/>
                <a:cs typeface="Arial" panose="020B0604020202020204" pitchFamily="34" charset="0"/>
              </a:rPr>
              <a:t>Hạn chế:</a:t>
            </a:r>
          </a:p>
          <a:p>
            <a:pPr marL="342900" indent="-342900" algn="just">
              <a:buFont typeface="Wingdings" panose="05000000000000000000" pitchFamily="2" charset="2"/>
              <a:buChar char="v"/>
            </a:pPr>
            <a:r>
              <a:rPr lang="vi-VN" sz="2200" dirty="0">
                <a:latin typeface="Arial" panose="020B0604020202020204" pitchFamily="34" charset="0"/>
                <a:cs typeface="Arial" panose="020B0604020202020204" pitchFamily="34" charset="0"/>
              </a:rPr>
              <a:t>Chưa </a:t>
            </a:r>
            <a:r>
              <a:rPr lang="en-US" sz="2200" dirty="0">
                <a:latin typeface="Arial" panose="020B0604020202020204" pitchFamily="34" charset="0"/>
                <a:cs typeface="Arial" panose="020B0604020202020204" pitchFamily="34" charset="0"/>
              </a:rPr>
              <a:t>đo được nhiều thông số.</a:t>
            </a:r>
            <a:endParaRPr lang="vi-VN" sz="22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en-US" sz="2200" dirty="0">
                <a:latin typeface="Arial" panose="020B0604020202020204" pitchFamily="34" charset="0"/>
                <a:cs typeface="Arial" panose="020B0604020202020204" pitchFamily="34" charset="0"/>
              </a:rPr>
              <a:t>Tốc độ mạng 2G hạn chế, dễ mất kết nối, khó phát triển trong tương lai.</a:t>
            </a:r>
            <a:endParaRPr lang="vi-VN" sz="22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en-US" sz="2200" dirty="0">
                <a:latin typeface="Arial" panose="020B0604020202020204" pitchFamily="34" charset="0"/>
                <a:cs typeface="Arial" panose="020B0604020202020204" pitchFamily="34" charset="0"/>
              </a:rPr>
              <a:t>Chức năng truyền dữ liệu khi khôi phục kết nối chưa phát triển xong.</a:t>
            </a:r>
            <a:endParaRPr lang="vi-VN" sz="2200" dirty="0">
              <a:latin typeface="Arial" panose="020B0604020202020204" pitchFamily="34" charset="0"/>
              <a:cs typeface="Arial" panose="020B0604020202020204" pitchFamily="34" charset="0"/>
            </a:endParaRPr>
          </a:p>
          <a:p>
            <a:pPr marL="342900" indent="-342900" algn="just">
              <a:buFont typeface="Wingdings" panose="05000000000000000000" pitchFamily="2" charset="2"/>
              <a:buChar char="v"/>
            </a:pPr>
            <a:r>
              <a:rPr lang="en-US" sz="2200" dirty="0">
                <a:latin typeface="Arial" panose="020B0604020202020204" pitchFamily="34" charset="0"/>
                <a:cs typeface="Arial" panose="020B0604020202020204" pitchFamily="34" charset="0"/>
              </a:rPr>
              <a:t>Chưa có điều kiện gắn với xe công trình thực tế.</a:t>
            </a:r>
            <a:endParaRPr lang="vi-VN" sz="2400" dirty="0">
              <a:latin typeface="Arial" panose="020B0604020202020204" pitchFamily="34" charset="0"/>
              <a:cs typeface="Arial" panose="020B0604020202020204" pitchFamily="34" charset="0"/>
            </a:endParaRPr>
          </a:p>
          <a:p>
            <a:pPr marL="285750" indent="-285750">
              <a:buFontTx/>
              <a:buChar char="-"/>
            </a:pPr>
            <a:endParaRPr lang="vi-VN" sz="2400" dirty="0">
              <a:latin typeface="Arial" panose="020B0604020202020204" pitchFamily="34" charset="0"/>
              <a:cs typeface="Arial" panose="020B0604020202020204" pitchFamily="34" charset="0"/>
            </a:endParaRPr>
          </a:p>
        </p:txBody>
      </p:sp>
      <p:sp>
        <p:nvSpPr>
          <p:cNvPr id="8" name="Slide Number Placeholder 11">
            <a:extLst>
              <a:ext uri="{FF2B5EF4-FFF2-40B4-BE49-F238E27FC236}">
                <a16:creationId xmlns:a16="http://schemas.microsoft.com/office/drawing/2014/main" id="{3D7A2662-80EC-4CA6-A7D3-6934F1B56BE5}"/>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44</a:t>
            </a:fld>
            <a:endParaRPr lang="en-US" b="1">
              <a:solidFill>
                <a:schemeClr val="tx1"/>
              </a:solidFill>
            </a:endParaRPr>
          </a:p>
        </p:txBody>
      </p:sp>
    </p:spTree>
    <p:extLst>
      <p:ext uri="{BB962C8B-B14F-4D97-AF65-F5344CB8AC3E}">
        <p14:creationId xmlns:p14="http://schemas.microsoft.com/office/powerpoint/2010/main" val="2679900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29">
            <a:extLst>
              <a:ext uri="{FF2B5EF4-FFF2-40B4-BE49-F238E27FC236}">
                <a16:creationId xmlns:a16="http://schemas.microsoft.com/office/drawing/2014/main" id="{7825C43E-E97D-4048-A928-83B2DBF485C4}"/>
              </a:ext>
            </a:extLst>
          </p:cNvPr>
          <p:cNvGrpSpPr/>
          <p:nvPr/>
        </p:nvGrpSpPr>
        <p:grpSpPr>
          <a:xfrm>
            <a:off x="1371601" y="228599"/>
            <a:ext cx="6400799" cy="481297"/>
            <a:chOff x="-54281" y="1893951"/>
            <a:chExt cx="5177150" cy="260702"/>
          </a:xfrm>
          <a:solidFill>
            <a:srgbClr val="7030A0"/>
          </a:solidFill>
        </p:grpSpPr>
        <p:sp>
          <p:nvSpPr>
            <p:cNvPr id="7" name="Rounded Rectangle 21">
              <a:extLst>
                <a:ext uri="{FF2B5EF4-FFF2-40B4-BE49-F238E27FC236}">
                  <a16:creationId xmlns:a16="http://schemas.microsoft.com/office/drawing/2014/main" id="{671DF31C-9AF6-4F0F-8E1F-24A9B691C885}"/>
                </a:ext>
              </a:extLst>
            </p:cNvPr>
            <p:cNvSpPr/>
            <p:nvPr/>
          </p:nvSpPr>
          <p:spPr bwMode="gray">
            <a:xfrm>
              <a:off x="-54281" y="1893952"/>
              <a:ext cx="4981387" cy="260701"/>
            </a:xfrm>
            <a:prstGeom prst="roundRect">
              <a:avLst>
                <a:gd name="adj" fmla="val 50000"/>
              </a:avLst>
            </a:prstGeom>
            <a:gradFill>
              <a:gsLst>
                <a:gs pos="0">
                  <a:srgbClr val="7030A0">
                    <a:lumMod val="25000"/>
                    <a:lumOff val="75000"/>
                  </a:srgbClr>
                </a:gs>
                <a:gs pos="100000">
                  <a:schemeClr val="bg1"/>
                </a:gs>
              </a:gsLst>
              <a:lin ang="0" scaled="0"/>
            </a:gradFill>
            <a:ln>
              <a:solidFill>
                <a:srgbClr val="7030A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a:solidFill>
                    <a:srgbClr val="000000"/>
                  </a:solidFill>
                  <a:latin typeface="Arial" panose="020B0604020202020204" pitchFamily="34" charset="0"/>
                  <a:cs typeface="Arial" panose="020B0604020202020204" pitchFamily="34" charset="0"/>
                </a:rPr>
                <a:t>KẾT LUẬN </a:t>
              </a:r>
              <a:r>
                <a:rPr lang="en-US" sz="2400" b="1" dirty="0">
                  <a:solidFill>
                    <a:srgbClr val="000000"/>
                  </a:solidFill>
                  <a:latin typeface="Arial" panose="020B0604020202020204" pitchFamily="34" charset="0"/>
                  <a:cs typeface="Arial" panose="020B0604020202020204" pitchFamily="34" charset="0"/>
                </a:rPr>
                <a:t>&amp; H</a:t>
              </a:r>
              <a:r>
                <a:rPr lang="vi-VN" sz="2400" b="1" dirty="0">
                  <a:solidFill>
                    <a:srgbClr val="000000"/>
                  </a:solidFill>
                  <a:latin typeface="Arial" panose="020B0604020202020204" pitchFamily="34" charset="0"/>
                  <a:cs typeface="Arial" panose="020B0604020202020204" pitchFamily="34" charset="0"/>
                </a:rPr>
                <a:t>Ư</a:t>
              </a:r>
              <a:r>
                <a:rPr lang="en-US" sz="2400" b="1">
                  <a:solidFill>
                    <a:srgbClr val="000000"/>
                  </a:solidFill>
                  <a:latin typeface="Arial" panose="020B0604020202020204" pitchFamily="34" charset="0"/>
                  <a:cs typeface="Arial" panose="020B0604020202020204" pitchFamily="34" charset="0"/>
                </a:rPr>
                <a:t>ỚNG PHÁT TRIỂN</a:t>
              </a:r>
              <a:endParaRPr lang="en-US" sz="2400" b="1" dirty="0">
                <a:solidFill>
                  <a:srgbClr val="000000"/>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39351519-3F8A-43B6-A10A-894A8243C07A}"/>
                </a:ext>
              </a:extLst>
            </p:cNvPr>
            <p:cNvSpPr/>
            <p:nvPr/>
          </p:nvSpPr>
          <p:spPr bwMode="gray">
            <a:xfrm>
              <a:off x="4731343" y="1893951"/>
              <a:ext cx="391526" cy="260701"/>
            </a:xfrm>
            <a:prstGeom prst="ellipse">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5</a:t>
              </a:r>
            </a:p>
          </p:txBody>
        </p:sp>
      </p:grpSp>
      <p:sp>
        <p:nvSpPr>
          <p:cNvPr id="4" name="TextBox 3">
            <a:extLst>
              <a:ext uri="{FF2B5EF4-FFF2-40B4-BE49-F238E27FC236}">
                <a16:creationId xmlns:a16="http://schemas.microsoft.com/office/drawing/2014/main" id="{8B277733-3E96-4A7E-9C3A-8F8FB9371EDB}"/>
              </a:ext>
            </a:extLst>
          </p:cNvPr>
          <p:cNvSpPr txBox="1"/>
          <p:nvPr/>
        </p:nvSpPr>
        <p:spPr>
          <a:xfrm>
            <a:off x="381000" y="1522509"/>
            <a:ext cx="8382000" cy="4429354"/>
          </a:xfrm>
          <a:prstGeom prst="rect">
            <a:avLst/>
          </a:prstGeom>
          <a:noFill/>
        </p:spPr>
        <p:txBody>
          <a:bodyPr wrap="square" rtlCol="0">
            <a:spAutoFit/>
          </a:bodyPr>
          <a:lstStyle/>
          <a:p>
            <a:pPr marL="285750" indent="-285750" algn="just">
              <a:buFont typeface="Wingdings" panose="05000000000000000000" pitchFamily="2" charset="2"/>
              <a:buChar char="q"/>
            </a:pPr>
            <a:r>
              <a:rPr lang="en-US" sz="2400" b="1" dirty="0">
                <a:solidFill>
                  <a:schemeClr val="accent5">
                    <a:lumMod val="75000"/>
                  </a:schemeClr>
                </a:solidFill>
                <a:latin typeface="Arial" panose="020B0604020202020204" pitchFamily="34" charset="0"/>
                <a:cs typeface="Arial" panose="020B0604020202020204" pitchFamily="34" charset="0"/>
              </a:rPr>
              <a:t>Kết quả chung của đồ án</a:t>
            </a:r>
            <a:endParaRPr lang="vi-VN" sz="2400" b="1" dirty="0">
              <a:solidFill>
                <a:schemeClr val="accent5">
                  <a:lumMod val="75000"/>
                </a:schemeClr>
              </a:solidFill>
              <a:latin typeface="Arial" panose="020B0604020202020204" pitchFamily="34" charset="0"/>
              <a:cs typeface="Arial" panose="020B0604020202020204" pitchFamily="34" charset="0"/>
            </a:endParaRPr>
          </a:p>
          <a:p>
            <a:pPr marL="342900" marR="0" lvl="0" indent="-342900" algn="just">
              <a:lnSpc>
                <a:spcPct val="110000"/>
              </a:lnSpc>
              <a:spcBef>
                <a:spcPts val="300"/>
              </a:spcBef>
              <a:spcAft>
                <a:spcPts val="0"/>
              </a:spcAft>
              <a:buFont typeface="Wingdings" panose="05000000000000000000" pitchFamily="2" charset="2"/>
              <a:buChar char="v"/>
            </a:pPr>
            <a:r>
              <a:rPr lang="en-US" sz="2600" dirty="0">
                <a:solidFill>
                  <a:srgbClr val="000000"/>
                </a:solidFill>
                <a:effectLst/>
                <a:latin typeface="Arial" panose="020B0604020202020204" pitchFamily="34" charset="0"/>
                <a:ea typeface="Calibri" panose="020F0502020204030204" pitchFamily="34" charset="0"/>
                <a:cs typeface="Arial" panose="020B0604020202020204" pitchFamily="34" charset="0"/>
              </a:rPr>
              <a:t>Thiết kế thành công thiết bị: Bao gồm thiết kế mạch nguyên lý, thiết kế PCB và thiết kế cơ khí vỏ hộp cho thiết bị.</a:t>
            </a:r>
          </a:p>
          <a:p>
            <a:pPr marL="342900" marR="0" lvl="0" indent="-342900" algn="just">
              <a:lnSpc>
                <a:spcPct val="110000"/>
              </a:lnSpc>
              <a:spcBef>
                <a:spcPts val="0"/>
              </a:spcBef>
              <a:spcAft>
                <a:spcPts val="0"/>
              </a:spcAft>
              <a:buFont typeface="Wingdings" panose="05000000000000000000" pitchFamily="2" charset="2"/>
              <a:buChar char="v"/>
            </a:pPr>
            <a:r>
              <a:rPr lang="en-US" sz="2600" dirty="0">
                <a:solidFill>
                  <a:srgbClr val="000000"/>
                </a:solidFill>
                <a:effectLst/>
                <a:latin typeface="Arial" panose="020B0604020202020204" pitchFamily="34" charset="0"/>
                <a:ea typeface="Calibri" panose="020F0502020204030204" pitchFamily="34" charset="0"/>
                <a:cs typeface="Arial" panose="020B0604020202020204" pitchFamily="34" charset="0"/>
              </a:rPr>
              <a:t>Lập trình firmware để thiết bị hoạt động theo những yêu cầu đã đặt ra.</a:t>
            </a:r>
          </a:p>
          <a:p>
            <a:pPr marL="342900" marR="0" lvl="0" indent="-342900" algn="just">
              <a:lnSpc>
                <a:spcPct val="110000"/>
              </a:lnSpc>
              <a:spcBef>
                <a:spcPts val="0"/>
              </a:spcBef>
              <a:spcAft>
                <a:spcPts val="0"/>
              </a:spcAft>
              <a:buFont typeface="Wingdings" panose="05000000000000000000" pitchFamily="2" charset="2"/>
              <a:buChar char="v"/>
            </a:pPr>
            <a:r>
              <a:rPr lang="en-US" sz="2600" dirty="0">
                <a:solidFill>
                  <a:srgbClr val="000000"/>
                </a:solidFill>
                <a:effectLst/>
                <a:latin typeface="Arial" panose="020B0604020202020204" pitchFamily="34" charset="0"/>
                <a:ea typeface="Calibri" panose="020F0502020204030204" pitchFamily="34" charset="0"/>
                <a:cs typeface="Arial" panose="020B0604020202020204" pitchFamily="34" charset="0"/>
              </a:rPr>
              <a:t>Hiểu rõ hơn về giao thức MQTT, các chuẩn giao tiếp giữa MCU với các ngoại vi.</a:t>
            </a:r>
          </a:p>
          <a:p>
            <a:pPr marL="342900" marR="0" lvl="0" indent="-342900" algn="just">
              <a:lnSpc>
                <a:spcPct val="110000"/>
              </a:lnSpc>
              <a:spcBef>
                <a:spcPts val="0"/>
              </a:spcBef>
              <a:spcAft>
                <a:spcPts val="0"/>
              </a:spcAft>
              <a:buFont typeface="Wingdings" panose="05000000000000000000" pitchFamily="2" charset="2"/>
              <a:buChar char="v"/>
            </a:pPr>
            <a:r>
              <a:rPr lang="en-US" sz="2600" dirty="0">
                <a:solidFill>
                  <a:srgbClr val="000000"/>
                </a:solidFill>
                <a:effectLst/>
                <a:latin typeface="Arial" panose="020B0604020202020204" pitchFamily="34" charset="0"/>
                <a:ea typeface="Calibri" panose="020F0502020204030204" pitchFamily="34" charset="0"/>
                <a:cs typeface="Arial" panose="020B0604020202020204" pitchFamily="34" charset="0"/>
              </a:rPr>
              <a:t>Nâng cao kỹ năng tìm kiếm tài liệu, tổng hợp thông tin, kĩ năng trình bày và viết báo cáo.</a:t>
            </a:r>
          </a:p>
        </p:txBody>
      </p:sp>
      <p:sp>
        <p:nvSpPr>
          <p:cNvPr id="8" name="Slide Number Placeholder 11">
            <a:extLst>
              <a:ext uri="{FF2B5EF4-FFF2-40B4-BE49-F238E27FC236}">
                <a16:creationId xmlns:a16="http://schemas.microsoft.com/office/drawing/2014/main" id="{3D7A2662-80EC-4CA6-A7D3-6934F1B56BE5}"/>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45</a:t>
            </a:fld>
            <a:endParaRPr lang="en-US" b="1">
              <a:solidFill>
                <a:schemeClr val="tx1"/>
              </a:solidFill>
            </a:endParaRPr>
          </a:p>
        </p:txBody>
      </p:sp>
    </p:spTree>
    <p:extLst>
      <p:ext uri="{BB962C8B-B14F-4D97-AF65-F5344CB8AC3E}">
        <p14:creationId xmlns:p14="http://schemas.microsoft.com/office/powerpoint/2010/main" val="10843439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B493D2C-4D24-4EE3-A856-D6A7F909F189}"/>
              </a:ext>
            </a:extLst>
          </p:cNvPr>
          <p:cNvSpPr txBox="1"/>
          <p:nvPr/>
        </p:nvSpPr>
        <p:spPr>
          <a:xfrm>
            <a:off x="457200" y="1524000"/>
            <a:ext cx="8229601" cy="4493538"/>
          </a:xfrm>
          <a:prstGeom prst="rect">
            <a:avLst/>
          </a:prstGeom>
          <a:noFill/>
        </p:spPr>
        <p:txBody>
          <a:bodyPr wrap="square" rtlCol="0">
            <a:spAutoFit/>
          </a:bodyPr>
          <a:lstStyle/>
          <a:p>
            <a:pPr marL="342900" indent="-342900" algn="just">
              <a:lnSpc>
                <a:spcPct val="150000"/>
              </a:lnSpc>
              <a:buFont typeface="Wingdings" panose="05000000000000000000" pitchFamily="2" charset="2"/>
              <a:buChar char="Ø"/>
            </a:pPr>
            <a:r>
              <a:rPr lang="en-US" sz="2200" dirty="0">
                <a:latin typeface="Arial" panose="020B0604020202020204" pitchFamily="34" charset="0"/>
                <a:cs typeface="Arial" panose="020B0604020202020204" pitchFamily="34" charset="0"/>
              </a:rPr>
              <a:t>Tiếp tục hoàn thiện các chức năng đặt ra.</a:t>
            </a:r>
            <a:endParaRPr lang="vi-VN" sz="2200" dirty="0">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2200" dirty="0">
                <a:latin typeface="Arial" panose="020B0604020202020204" pitchFamily="34" charset="0"/>
                <a:cs typeface="Arial" panose="020B0604020202020204" pitchFamily="34" charset="0"/>
              </a:rPr>
              <a:t>Thay thế mạng 2G bằng mạng 4G tốc độ cao, vừa giúp thiết bị kết nối ổn định vừa phục vụ việc phát triển tính năng trong tương lai</a:t>
            </a:r>
            <a:endParaRPr lang="vi-VN" sz="2200" dirty="0">
              <a:latin typeface="Arial" panose="020B0604020202020204" pitchFamily="34" charset="0"/>
              <a:cs typeface="Arial" panose="020B0604020202020204" pitchFamily="34" charset="0"/>
            </a:endParaRPr>
          </a:p>
          <a:p>
            <a:pPr marL="342900" indent="-342900" algn="just">
              <a:lnSpc>
                <a:spcPct val="150000"/>
              </a:lnSpc>
              <a:buFont typeface="Wingdings" panose="05000000000000000000" pitchFamily="2" charset="2"/>
              <a:buChar char="Ø"/>
            </a:pPr>
            <a:r>
              <a:rPr lang="en-US" sz="2200" dirty="0">
                <a:latin typeface="Arial" panose="020B0604020202020204" pitchFamily="34" charset="0"/>
                <a:cs typeface="Arial" panose="020B0604020202020204" pitchFamily="34" charset="0"/>
              </a:rPr>
              <a:t>Tối ưu kích thước PCB để nhỏ gọn hơn, tiêu thụ năng lượng ít hơn.</a:t>
            </a:r>
          </a:p>
          <a:p>
            <a:pPr marL="342900" indent="-342900" algn="just">
              <a:lnSpc>
                <a:spcPct val="150000"/>
              </a:lnSpc>
              <a:buFont typeface="Wingdings" panose="05000000000000000000" pitchFamily="2" charset="2"/>
              <a:buChar char="Ø"/>
            </a:pPr>
            <a:r>
              <a:rPr lang="en-US" sz="2200" dirty="0">
                <a:latin typeface="Arial" panose="020B0604020202020204" pitchFamily="34" charset="0"/>
                <a:cs typeface="Arial" panose="020B0604020202020204" pitchFamily="34" charset="0"/>
              </a:rPr>
              <a:t>Mở rộng thêm các </a:t>
            </a:r>
            <a:r>
              <a:rPr lang="en-US" sz="2200" dirty="0" err="1">
                <a:latin typeface="Arial" panose="020B0604020202020204" pitchFamily="34" charset="0"/>
                <a:cs typeface="Arial" panose="020B0604020202020204" pitchFamily="34" charset="0"/>
              </a:rPr>
              <a:t>các</a:t>
            </a:r>
            <a:r>
              <a:rPr lang="en-US" sz="2200" dirty="0">
                <a:latin typeface="Arial" panose="020B0604020202020204" pitchFamily="34" charset="0"/>
                <a:cs typeface="Arial" panose="020B0604020202020204" pitchFamily="34" charset="0"/>
              </a:rPr>
              <a:t> biến để đo các thông số như lượng nhiên liệu tiêu thụ, </a:t>
            </a:r>
            <a:r>
              <a:rPr lang="en-US" sz="2200" dirty="0" err="1">
                <a:latin typeface="Arial" panose="020B0604020202020204" pitchFamily="34" charset="0"/>
                <a:cs typeface="Arial" panose="020B0604020202020204" pitchFamily="34" charset="0"/>
              </a:rPr>
              <a:t>vv</a:t>
            </a:r>
            <a:endParaRPr lang="vi-VN" sz="2200" dirty="0">
              <a:latin typeface="Arial" panose="020B0604020202020204" pitchFamily="34" charset="0"/>
              <a:cs typeface="Arial" panose="020B0604020202020204" pitchFamily="34" charset="0"/>
            </a:endParaRPr>
          </a:p>
          <a:p>
            <a:pPr marL="285750" indent="-285750" algn="just">
              <a:buFontTx/>
              <a:buChar char="-"/>
            </a:pPr>
            <a:endParaRPr lang="en-US" sz="2200" dirty="0">
              <a:latin typeface="Arial" panose="020B0604020202020204" pitchFamily="34" charset="0"/>
              <a:cs typeface="Arial" panose="020B0604020202020204" pitchFamily="34" charset="0"/>
            </a:endParaRPr>
          </a:p>
        </p:txBody>
      </p:sp>
      <p:grpSp>
        <p:nvGrpSpPr>
          <p:cNvPr id="6" name="Group 29">
            <a:extLst>
              <a:ext uri="{FF2B5EF4-FFF2-40B4-BE49-F238E27FC236}">
                <a16:creationId xmlns:a16="http://schemas.microsoft.com/office/drawing/2014/main" id="{7825C43E-E97D-4048-A928-83B2DBF485C4}"/>
              </a:ext>
            </a:extLst>
          </p:cNvPr>
          <p:cNvGrpSpPr/>
          <p:nvPr/>
        </p:nvGrpSpPr>
        <p:grpSpPr>
          <a:xfrm>
            <a:off x="1371601" y="228599"/>
            <a:ext cx="6400799" cy="481297"/>
            <a:chOff x="-54281" y="1893951"/>
            <a:chExt cx="5177150" cy="260702"/>
          </a:xfrm>
          <a:solidFill>
            <a:srgbClr val="7030A0"/>
          </a:solidFill>
        </p:grpSpPr>
        <p:sp>
          <p:nvSpPr>
            <p:cNvPr id="7" name="Rounded Rectangle 21">
              <a:extLst>
                <a:ext uri="{FF2B5EF4-FFF2-40B4-BE49-F238E27FC236}">
                  <a16:creationId xmlns:a16="http://schemas.microsoft.com/office/drawing/2014/main" id="{671DF31C-9AF6-4F0F-8E1F-24A9B691C885}"/>
                </a:ext>
              </a:extLst>
            </p:cNvPr>
            <p:cNvSpPr/>
            <p:nvPr/>
          </p:nvSpPr>
          <p:spPr bwMode="gray">
            <a:xfrm>
              <a:off x="-54281" y="1893952"/>
              <a:ext cx="4981387" cy="260701"/>
            </a:xfrm>
            <a:prstGeom prst="roundRect">
              <a:avLst>
                <a:gd name="adj" fmla="val 50000"/>
              </a:avLst>
            </a:prstGeom>
            <a:gradFill>
              <a:gsLst>
                <a:gs pos="0">
                  <a:srgbClr val="7030A0">
                    <a:lumMod val="25000"/>
                    <a:lumOff val="75000"/>
                  </a:srgbClr>
                </a:gs>
                <a:gs pos="100000">
                  <a:schemeClr val="bg1"/>
                </a:gs>
              </a:gsLst>
              <a:lin ang="0" scaled="0"/>
            </a:gradFill>
            <a:ln>
              <a:solidFill>
                <a:srgbClr val="7030A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a:solidFill>
                    <a:srgbClr val="000000"/>
                  </a:solidFill>
                  <a:latin typeface="Arial" panose="020B0604020202020204" pitchFamily="34" charset="0"/>
                  <a:cs typeface="Arial" panose="020B0604020202020204" pitchFamily="34" charset="0"/>
                </a:rPr>
                <a:t>KẾT LUẬN </a:t>
              </a:r>
              <a:r>
                <a:rPr lang="en-US" sz="2400" b="1" dirty="0">
                  <a:solidFill>
                    <a:srgbClr val="000000"/>
                  </a:solidFill>
                  <a:latin typeface="Arial" panose="020B0604020202020204" pitchFamily="34" charset="0"/>
                  <a:cs typeface="Arial" panose="020B0604020202020204" pitchFamily="34" charset="0"/>
                </a:rPr>
                <a:t>&amp; H</a:t>
              </a:r>
              <a:r>
                <a:rPr lang="vi-VN" sz="2400" b="1" dirty="0">
                  <a:solidFill>
                    <a:srgbClr val="000000"/>
                  </a:solidFill>
                  <a:latin typeface="Arial" panose="020B0604020202020204" pitchFamily="34" charset="0"/>
                  <a:cs typeface="Arial" panose="020B0604020202020204" pitchFamily="34" charset="0"/>
                </a:rPr>
                <a:t>Ư</a:t>
              </a:r>
              <a:r>
                <a:rPr lang="en-US" sz="2400" b="1">
                  <a:solidFill>
                    <a:srgbClr val="000000"/>
                  </a:solidFill>
                  <a:latin typeface="Arial" panose="020B0604020202020204" pitchFamily="34" charset="0"/>
                  <a:cs typeface="Arial" panose="020B0604020202020204" pitchFamily="34" charset="0"/>
                </a:rPr>
                <a:t>ỚNG PHÁT TRIỂN</a:t>
              </a:r>
              <a:endParaRPr lang="en-US" sz="2400" b="1" dirty="0">
                <a:solidFill>
                  <a:srgbClr val="000000"/>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39351519-3F8A-43B6-A10A-894A8243C07A}"/>
                </a:ext>
              </a:extLst>
            </p:cNvPr>
            <p:cNvSpPr/>
            <p:nvPr/>
          </p:nvSpPr>
          <p:spPr bwMode="gray">
            <a:xfrm>
              <a:off x="4731343" y="1893951"/>
              <a:ext cx="391526" cy="260701"/>
            </a:xfrm>
            <a:prstGeom prst="ellipse">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5</a:t>
              </a:r>
            </a:p>
          </p:txBody>
        </p:sp>
      </p:grpSp>
      <p:sp>
        <p:nvSpPr>
          <p:cNvPr id="9" name="Slide Number Placeholder 11">
            <a:extLst>
              <a:ext uri="{FF2B5EF4-FFF2-40B4-BE49-F238E27FC236}">
                <a16:creationId xmlns:a16="http://schemas.microsoft.com/office/drawing/2014/main" id="{F5AAEE4B-5C53-4ED0-B30E-EFDB4C0CB9F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46</a:t>
            </a:fld>
            <a:endParaRPr lang="en-US" b="1">
              <a:solidFill>
                <a:schemeClr val="tx1"/>
              </a:solidFill>
            </a:endParaRPr>
          </a:p>
        </p:txBody>
      </p:sp>
    </p:spTree>
    <p:extLst>
      <p:ext uri="{BB962C8B-B14F-4D97-AF65-F5344CB8AC3E}">
        <p14:creationId xmlns:p14="http://schemas.microsoft.com/office/powerpoint/2010/main" val="4226242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84B07-6102-44D5-A666-A2FD3067E61B}"/>
              </a:ext>
            </a:extLst>
          </p:cNvPr>
          <p:cNvSpPr>
            <a:spLocks noGrp="1"/>
          </p:cNvSpPr>
          <p:nvPr>
            <p:ph type="title"/>
          </p:nvPr>
        </p:nvSpPr>
        <p:spPr>
          <a:xfrm>
            <a:off x="1447800" y="-10792"/>
            <a:ext cx="7361434" cy="1143000"/>
          </a:xfrm>
        </p:spPr>
        <p:txBody>
          <a:bodyPr/>
          <a:lstStyle/>
          <a:p>
            <a:r>
              <a:rPr lang="en-US" dirty="0"/>
              <a:t>VIDEO DEMO</a:t>
            </a:r>
          </a:p>
        </p:txBody>
      </p:sp>
      <p:sp>
        <p:nvSpPr>
          <p:cNvPr id="5" name="Slide Number Placeholder 4">
            <a:extLst>
              <a:ext uri="{FF2B5EF4-FFF2-40B4-BE49-F238E27FC236}">
                <a16:creationId xmlns:a16="http://schemas.microsoft.com/office/drawing/2014/main" id="{C5B206ED-8102-4145-B98B-A6ED2571F9D5}"/>
              </a:ext>
            </a:extLst>
          </p:cNvPr>
          <p:cNvSpPr>
            <a:spLocks noGrp="1"/>
          </p:cNvSpPr>
          <p:nvPr>
            <p:ph type="sldNum" sz="quarter" idx="12"/>
          </p:nvPr>
        </p:nvSpPr>
        <p:spPr/>
        <p:txBody>
          <a:bodyPr/>
          <a:lstStyle/>
          <a:p>
            <a:fld id="{C5E50C42-A610-4C2F-B26C-A58EA252EE76}" type="slidenum">
              <a:rPr lang="en-US" smtClean="0"/>
              <a:pPr/>
              <a:t>47</a:t>
            </a:fld>
            <a:endParaRPr lang="en-US"/>
          </a:p>
        </p:txBody>
      </p:sp>
      <p:pic>
        <p:nvPicPr>
          <p:cNvPr id="6" name="Demo">
            <a:hlinkClick r:id="" action="ppaction://media"/>
            <a:extLst>
              <a:ext uri="{FF2B5EF4-FFF2-40B4-BE49-F238E27FC236}">
                <a16:creationId xmlns:a16="http://schemas.microsoft.com/office/drawing/2014/main" id="{0EB1AFCC-C617-4CBC-B8FD-0D73ABCE443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857250"/>
            <a:ext cx="9144000" cy="5143500"/>
          </a:xfrm>
          <a:prstGeom prst="rect">
            <a:avLst/>
          </a:prstGeom>
        </p:spPr>
      </p:pic>
    </p:spTree>
    <p:extLst>
      <p:ext uri="{BB962C8B-B14F-4D97-AF65-F5344CB8AC3E}">
        <p14:creationId xmlns:p14="http://schemas.microsoft.com/office/powerpoint/2010/main" val="4758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56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Date Placeholder 1">
            <a:extLst>
              <a:ext uri="{FF2B5EF4-FFF2-40B4-BE49-F238E27FC236}">
                <a16:creationId xmlns:a16="http://schemas.microsoft.com/office/drawing/2014/main" id="{502AE0A2-859F-4F58-AA92-81C3EA994D42}"/>
              </a:ext>
            </a:extLst>
          </p:cNvPr>
          <p:cNvSpPr>
            <a:spLocks noGrp="1"/>
          </p:cNvSpPr>
          <p:nvPr>
            <p:ph type="dt" sz="half" idx="10"/>
          </p:nvPr>
        </p:nvSpPr>
        <p:spPr>
          <a:xfrm>
            <a:off x="457200" y="6356352"/>
            <a:ext cx="2133600" cy="365125"/>
          </a:xfrm>
        </p:spPr>
        <p:txBody>
          <a:bodyPr/>
          <a:lstStyle/>
          <a:p>
            <a:pPr>
              <a:spcAft>
                <a:spcPts val="600"/>
              </a:spcAft>
            </a:pPr>
            <a:r>
              <a:rPr lang="en-US"/>
              <a:t>04/05/2017</a:t>
            </a:r>
          </a:p>
        </p:txBody>
      </p:sp>
      <p:sp>
        <p:nvSpPr>
          <p:cNvPr id="15" name="Slide Number Placeholder 2">
            <a:extLst>
              <a:ext uri="{FF2B5EF4-FFF2-40B4-BE49-F238E27FC236}">
                <a16:creationId xmlns:a16="http://schemas.microsoft.com/office/drawing/2014/main" id="{4BE05AB6-C922-4F5A-862A-2A54A281CA75}"/>
              </a:ext>
            </a:extLst>
          </p:cNvPr>
          <p:cNvSpPr>
            <a:spLocks noGrp="1"/>
          </p:cNvSpPr>
          <p:nvPr>
            <p:ph type="sldNum" sz="quarter" idx="12"/>
          </p:nvPr>
        </p:nvSpPr>
        <p:spPr>
          <a:xfrm>
            <a:off x="6858000" y="6356352"/>
            <a:ext cx="2133600" cy="365125"/>
          </a:xfrm>
        </p:spPr>
        <p:txBody>
          <a:bodyPr/>
          <a:lstStyle/>
          <a:p>
            <a:pPr>
              <a:spcAft>
                <a:spcPts val="600"/>
              </a:spcAft>
            </a:pPr>
            <a:fld id="{C5E50C42-A610-4C2F-B26C-A58EA252EE76}" type="slidenum">
              <a:rPr lang="en-US" smtClean="0"/>
              <a:pPr>
                <a:spcAft>
                  <a:spcPts val="600"/>
                </a:spcAft>
              </a:pPr>
              <a:t>48</a:t>
            </a:fld>
            <a:endParaRPr lang="en-US"/>
          </a:p>
        </p:txBody>
      </p:sp>
      <p:sp>
        <p:nvSpPr>
          <p:cNvPr id="2" name="TextBox 1">
            <a:extLst>
              <a:ext uri="{FF2B5EF4-FFF2-40B4-BE49-F238E27FC236}">
                <a16:creationId xmlns:a16="http://schemas.microsoft.com/office/drawing/2014/main" id="{9AA64ACD-923E-45ED-AA80-595291BBBD8A}"/>
              </a:ext>
            </a:extLst>
          </p:cNvPr>
          <p:cNvSpPr txBox="1"/>
          <p:nvPr/>
        </p:nvSpPr>
        <p:spPr bwMode="gray">
          <a:xfrm>
            <a:off x="487703" y="927748"/>
            <a:ext cx="8168594" cy="3847452"/>
          </a:xfrm>
          <a:prstGeom prst="rect">
            <a:avLst/>
          </a:prstGeom>
        </p:spPr>
        <p:txBody>
          <a:bodyPr vert="horz" lIns="91440" tIns="45720" rIns="91440" bIns="45720" rtlCol="0" anchor="ctr">
            <a:normAutofit/>
            <a:scene3d>
              <a:camera prst="orthographicFront"/>
              <a:lightRig rig="flat" dir="t">
                <a:rot lat="0" lon="0" rev="6600000"/>
              </a:lightRig>
            </a:scene3d>
            <a:sp3d extrusionH="31750">
              <a:bevelT w="38100" h="31750" prst="softRound"/>
            </a:sp3d>
          </a:bodyPr>
          <a:lstStyle/>
          <a:p>
            <a:pPr algn="ctr">
              <a:lnSpc>
                <a:spcPct val="90000"/>
              </a:lnSpc>
              <a:spcBef>
                <a:spcPct val="0"/>
              </a:spcBef>
              <a:spcAft>
                <a:spcPts val="600"/>
              </a:spcAft>
            </a:pPr>
            <a:r>
              <a:rPr lang="en-US" sz="4000" b="1" kern="1200">
                <a:solidFill>
                  <a:schemeClr val="accent5">
                    <a:lumMod val="50000"/>
                  </a:schemeClr>
                </a:solidFill>
                <a:effectLst>
                  <a:outerShdw blurRad="50800" dist="38100" dir="2700000" algn="ctr" rotWithShape="0">
                    <a:srgbClr val="000000">
                      <a:alpha val="40000"/>
                    </a:srgbClr>
                  </a:outerShdw>
                </a:effectLst>
                <a:latin typeface="Arial" panose="020B0604020202020204" pitchFamily="34" charset="0"/>
                <a:ea typeface="+mj-ea"/>
                <a:cs typeface="Arial" panose="020B0604020202020204" pitchFamily="34" charset="0"/>
              </a:rPr>
              <a:t>EM XIN CẢM ƠN THẦY CÔ VÀ </a:t>
            </a:r>
          </a:p>
          <a:p>
            <a:pPr algn="ctr">
              <a:lnSpc>
                <a:spcPct val="90000"/>
              </a:lnSpc>
              <a:spcBef>
                <a:spcPct val="0"/>
              </a:spcBef>
              <a:spcAft>
                <a:spcPts val="600"/>
              </a:spcAft>
            </a:pPr>
            <a:r>
              <a:rPr lang="en-US" sz="4000" b="1" kern="1200">
                <a:solidFill>
                  <a:schemeClr val="accent5">
                    <a:lumMod val="50000"/>
                  </a:schemeClr>
                </a:solidFill>
                <a:effectLst>
                  <a:outerShdw blurRad="50800" dist="38100" dir="2700000" algn="ctr" rotWithShape="0">
                    <a:srgbClr val="000000">
                      <a:alpha val="40000"/>
                    </a:srgbClr>
                  </a:outerShdw>
                </a:effectLst>
                <a:latin typeface="Arial" panose="020B0604020202020204" pitchFamily="34" charset="0"/>
                <a:ea typeface="+mj-ea"/>
                <a:cs typeface="Arial" panose="020B0604020202020204" pitchFamily="34" charset="0"/>
              </a:rPr>
              <a:t>MỌI NGƯỜI ĐÃ LẮNG NGHE </a:t>
            </a:r>
          </a:p>
          <a:p>
            <a:pPr algn="ctr">
              <a:lnSpc>
                <a:spcPct val="90000"/>
              </a:lnSpc>
              <a:spcBef>
                <a:spcPct val="0"/>
              </a:spcBef>
              <a:spcAft>
                <a:spcPts val="600"/>
              </a:spcAft>
            </a:pPr>
            <a:r>
              <a:rPr lang="en-US" sz="4000" b="1" kern="1200">
                <a:solidFill>
                  <a:schemeClr val="accent5">
                    <a:lumMod val="50000"/>
                  </a:schemeClr>
                </a:solidFill>
                <a:effectLst>
                  <a:outerShdw blurRad="50800" dist="38100" dir="2700000" algn="ctr" rotWithShape="0">
                    <a:srgbClr val="000000">
                      <a:alpha val="40000"/>
                    </a:srgbClr>
                  </a:outerShdw>
                </a:effectLst>
                <a:latin typeface="Arial" panose="020B0604020202020204" pitchFamily="34" charset="0"/>
                <a:ea typeface="+mj-ea"/>
                <a:cs typeface="Arial" panose="020B0604020202020204" pitchFamily="34" charset="0"/>
              </a:rPr>
              <a:t>!!!</a:t>
            </a:r>
          </a:p>
        </p:txBody>
      </p:sp>
    </p:spTree>
    <p:extLst>
      <p:ext uri="{BB962C8B-B14F-4D97-AF65-F5344CB8AC3E}">
        <p14:creationId xmlns:p14="http://schemas.microsoft.com/office/powerpoint/2010/main" val="3125444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29">
            <a:extLst>
              <a:ext uri="{FF2B5EF4-FFF2-40B4-BE49-F238E27FC236}">
                <a16:creationId xmlns:a16="http://schemas.microsoft.com/office/drawing/2014/main" id="{78D22637-E7E1-40C8-A192-6A2B70E49C74}"/>
              </a:ext>
            </a:extLst>
          </p:cNvPr>
          <p:cNvGrpSpPr/>
          <p:nvPr/>
        </p:nvGrpSpPr>
        <p:grpSpPr>
          <a:xfrm>
            <a:off x="1442589" y="228600"/>
            <a:ext cx="4702890" cy="494566"/>
            <a:chOff x="91215" y="2063744"/>
            <a:chExt cx="3992725" cy="267890"/>
          </a:xfrm>
        </p:grpSpPr>
        <p:sp>
          <p:nvSpPr>
            <p:cNvPr id="10" name="Rounded Rectangle 21">
              <a:extLst>
                <a:ext uri="{FF2B5EF4-FFF2-40B4-BE49-F238E27FC236}">
                  <a16:creationId xmlns:a16="http://schemas.microsoft.com/office/drawing/2014/main" id="{B426EC8F-0EAF-4363-A106-C15929CF2D0C}"/>
                </a:ext>
              </a:extLst>
            </p:cNvPr>
            <p:cNvSpPr/>
            <p:nvPr/>
          </p:nvSpPr>
          <p:spPr bwMode="gray">
            <a:xfrm>
              <a:off x="91215" y="2063744"/>
              <a:ext cx="3743549" cy="267890"/>
            </a:xfrm>
            <a:prstGeom prst="roundRect">
              <a:avLst>
                <a:gd name="adj" fmla="val 50000"/>
              </a:avLst>
            </a:prstGeom>
            <a:gradFill>
              <a:gsLst>
                <a:gs pos="0">
                  <a:schemeClr val="accent2">
                    <a:lumMod val="20000"/>
                    <a:lumOff val="80000"/>
                  </a:schemeClr>
                </a:gs>
                <a:gs pos="50000">
                  <a:srgbClr val="FFFFFF"/>
                </a:gs>
              </a:gsLst>
              <a:lin ang="0" scaled="1"/>
            </a:gra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PHÂN TÍCH GIẢI PHÁP</a:t>
              </a:r>
            </a:p>
          </p:txBody>
        </p:sp>
        <p:sp>
          <p:nvSpPr>
            <p:cNvPr id="11" name="Oval 10">
              <a:extLst>
                <a:ext uri="{FF2B5EF4-FFF2-40B4-BE49-F238E27FC236}">
                  <a16:creationId xmlns:a16="http://schemas.microsoft.com/office/drawing/2014/main" id="{6A58C72B-99A0-4555-AB11-CD3C9347F26D}"/>
                </a:ext>
              </a:extLst>
            </p:cNvPr>
            <p:cNvSpPr/>
            <p:nvPr/>
          </p:nvSpPr>
          <p:spPr bwMode="gray">
            <a:xfrm>
              <a:off x="3692414" y="2063744"/>
              <a:ext cx="391526" cy="26070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p>
          </p:txBody>
        </p:sp>
      </p:grpSp>
      <p:sp>
        <p:nvSpPr>
          <p:cNvPr id="12" name="Rectangle 11">
            <a:extLst>
              <a:ext uri="{FF2B5EF4-FFF2-40B4-BE49-F238E27FC236}">
                <a16:creationId xmlns:a16="http://schemas.microsoft.com/office/drawing/2014/main" id="{6193C151-017C-400C-9C67-1332078F1DC4}"/>
              </a:ext>
            </a:extLst>
          </p:cNvPr>
          <p:cNvSpPr/>
          <p:nvPr/>
        </p:nvSpPr>
        <p:spPr>
          <a:xfrm>
            <a:off x="1219200" y="1047880"/>
            <a:ext cx="4957623" cy="461665"/>
          </a:xfrm>
          <a:prstGeom prst="rect">
            <a:avLst/>
          </a:prstGeom>
        </p:spPr>
        <p:txBody>
          <a:bodyPr wrap="square">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tổng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endParaRPr lang="en-US" sz="2400" dirty="0">
              <a:latin typeface="Arial" panose="020B0604020202020204" pitchFamily="34" charset="0"/>
              <a:cs typeface="Arial" panose="020B0604020202020204" pitchFamily="34" charset="0"/>
            </a:endParaRPr>
          </a:p>
        </p:txBody>
      </p:sp>
      <p:sp>
        <p:nvSpPr>
          <p:cNvPr id="13" name="Slide Number Placeholder 11">
            <a:extLst>
              <a:ext uri="{FF2B5EF4-FFF2-40B4-BE49-F238E27FC236}">
                <a16:creationId xmlns:a16="http://schemas.microsoft.com/office/drawing/2014/main" id="{CFAF369B-75D9-49E9-80D8-BCC9C593D8E1}"/>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5</a:t>
            </a:fld>
            <a:endParaRPr lang="en-US" b="1">
              <a:solidFill>
                <a:schemeClr val="tx1"/>
              </a:solidFill>
            </a:endParaRPr>
          </a:p>
        </p:txBody>
      </p:sp>
      <p:sp>
        <p:nvSpPr>
          <p:cNvPr id="2" name="Hình chữ nhật 1">
            <a:extLst>
              <a:ext uri="{FF2B5EF4-FFF2-40B4-BE49-F238E27FC236}">
                <a16:creationId xmlns:a16="http://schemas.microsoft.com/office/drawing/2014/main" id="{B8FE7FB3-703B-4E83-B9A9-1BEEBD3068D1}"/>
              </a:ext>
            </a:extLst>
          </p:cNvPr>
          <p:cNvSpPr/>
          <p:nvPr/>
        </p:nvSpPr>
        <p:spPr>
          <a:xfrm>
            <a:off x="685800" y="3657600"/>
            <a:ext cx="2599174" cy="171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THIẾT BỊ GIÁM SÁT</a:t>
            </a:r>
          </a:p>
          <a:p>
            <a:pPr algn="ctr"/>
            <a:r>
              <a:rPr lang="en-US" dirty="0"/>
              <a:t>(ĐẶT TẠI MÁY CÔNG TRÌNH)</a:t>
            </a:r>
          </a:p>
        </p:txBody>
      </p:sp>
      <p:sp>
        <p:nvSpPr>
          <p:cNvPr id="14" name="Hình chữ nhật 13">
            <a:extLst>
              <a:ext uri="{FF2B5EF4-FFF2-40B4-BE49-F238E27FC236}">
                <a16:creationId xmlns:a16="http://schemas.microsoft.com/office/drawing/2014/main" id="{670EE60A-B111-42CF-BB93-A07992F0CB9D}"/>
              </a:ext>
            </a:extLst>
          </p:cNvPr>
          <p:cNvSpPr/>
          <p:nvPr/>
        </p:nvSpPr>
        <p:spPr>
          <a:xfrm>
            <a:off x="5410200" y="3657600"/>
            <a:ext cx="2599174" cy="171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GIAO DIỆN QUẢN LÝ, THEO DÕI THÔNG QUA APP, WEBSITE…</a:t>
            </a:r>
          </a:p>
        </p:txBody>
      </p:sp>
      <p:sp>
        <p:nvSpPr>
          <p:cNvPr id="3" name="Hình Bầu dục 2">
            <a:extLst>
              <a:ext uri="{FF2B5EF4-FFF2-40B4-BE49-F238E27FC236}">
                <a16:creationId xmlns:a16="http://schemas.microsoft.com/office/drawing/2014/main" id="{38305C0E-678C-4255-B190-D7DC54885A17}"/>
              </a:ext>
            </a:extLst>
          </p:cNvPr>
          <p:cNvSpPr/>
          <p:nvPr/>
        </p:nvSpPr>
        <p:spPr>
          <a:xfrm>
            <a:off x="3429000" y="1600200"/>
            <a:ext cx="17526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5" name="Mũi tên: Trái-Lên 4">
            <a:extLst>
              <a:ext uri="{FF2B5EF4-FFF2-40B4-BE49-F238E27FC236}">
                <a16:creationId xmlns:a16="http://schemas.microsoft.com/office/drawing/2014/main" id="{431BF078-8537-4FB7-95FB-8C3B4A679EBC}"/>
              </a:ext>
            </a:extLst>
          </p:cNvPr>
          <p:cNvSpPr/>
          <p:nvPr/>
        </p:nvSpPr>
        <p:spPr>
          <a:xfrm rot="10800000">
            <a:off x="1684774" y="2040653"/>
            <a:ext cx="1600200" cy="1472179"/>
          </a:xfrm>
          <a:prstGeom prst="leftUpArrow">
            <a:avLst>
              <a:gd name="adj1" fmla="val 18175"/>
              <a:gd name="adj2" fmla="val 1544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ũi tên: Trái-Lên 14">
            <a:extLst>
              <a:ext uri="{FF2B5EF4-FFF2-40B4-BE49-F238E27FC236}">
                <a16:creationId xmlns:a16="http://schemas.microsoft.com/office/drawing/2014/main" id="{18E021B6-9A23-40B9-AF26-0DE9EC160AC2}"/>
              </a:ext>
            </a:extLst>
          </p:cNvPr>
          <p:cNvSpPr/>
          <p:nvPr/>
        </p:nvSpPr>
        <p:spPr>
          <a:xfrm rot="16200000">
            <a:off x="5267478" y="2040653"/>
            <a:ext cx="1600200" cy="1472179"/>
          </a:xfrm>
          <a:prstGeom prst="leftUpArrow">
            <a:avLst>
              <a:gd name="adj1" fmla="val 18175"/>
              <a:gd name="adj2" fmla="val 1544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370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21">
            <a:extLst>
              <a:ext uri="{FF2B5EF4-FFF2-40B4-BE49-F238E27FC236}">
                <a16:creationId xmlns:a16="http://schemas.microsoft.com/office/drawing/2014/main" id="{A007566F-EC58-415F-9B86-71814656C3CF}"/>
              </a:ext>
            </a:extLst>
          </p:cNvPr>
          <p:cNvSpPr/>
          <p:nvPr/>
        </p:nvSpPr>
        <p:spPr bwMode="gray">
          <a:xfrm>
            <a:off x="1356049" y="397318"/>
            <a:ext cx="4409394" cy="494566"/>
          </a:xfrm>
          <a:prstGeom prst="roundRect">
            <a:avLst>
              <a:gd name="adj" fmla="val 50000"/>
            </a:avLst>
          </a:prstGeom>
          <a:gradFill>
            <a:gsLst>
              <a:gs pos="0">
                <a:schemeClr val="accent2">
                  <a:lumMod val="20000"/>
                  <a:lumOff val="80000"/>
                </a:schemeClr>
              </a:gs>
              <a:gs pos="50000">
                <a:srgbClr val="FFFFFF"/>
              </a:gs>
            </a:gsLst>
            <a:lin ang="0" scaled="1"/>
          </a:gra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PHÂN TÍCH GIẢI PHÁP</a:t>
            </a:r>
          </a:p>
        </p:txBody>
      </p:sp>
      <p:sp>
        <p:nvSpPr>
          <p:cNvPr id="8" name="Rectangle: Rounded Corners 7">
            <a:extLst>
              <a:ext uri="{FF2B5EF4-FFF2-40B4-BE49-F238E27FC236}">
                <a16:creationId xmlns:a16="http://schemas.microsoft.com/office/drawing/2014/main" id="{B50B3C95-0414-4E64-B090-1724B7F76727}"/>
              </a:ext>
            </a:extLst>
          </p:cNvPr>
          <p:cNvSpPr/>
          <p:nvPr/>
        </p:nvSpPr>
        <p:spPr>
          <a:xfrm>
            <a:off x="2748303" y="1275099"/>
            <a:ext cx="3647394" cy="65554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err="1">
                <a:latin typeface="Arial" panose="020B0604020202020204" pitchFamily="34" charset="0"/>
                <a:cs typeface="Arial" panose="020B0604020202020204" pitchFamily="34" charset="0"/>
              </a:rPr>
              <a:t>Mục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tiêu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thiết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kế</a:t>
            </a:r>
            <a:endParaRPr lang="en-US" sz="3200" dirty="0">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518B9250-2315-4A1A-A48B-4F34C71D6BD4}"/>
              </a:ext>
            </a:extLst>
          </p:cNvPr>
          <p:cNvSpPr/>
          <p:nvPr/>
        </p:nvSpPr>
        <p:spPr>
          <a:xfrm>
            <a:off x="381000" y="2485656"/>
            <a:ext cx="4790573" cy="398731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just"/>
            <a:r>
              <a:rPr lang="en-US" sz="2000" b="1" dirty="0">
                <a:latin typeface="Arial" panose="020B0604020202020204" pitchFamily="34" charset="0"/>
                <a:cs typeface="Arial" panose="020B0604020202020204" pitchFamily="34" charset="0"/>
              </a:rPr>
              <a:t>THIẾT BỊ GIÁM SÁT:</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Quản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tin </a:t>
            </a:r>
            <a:r>
              <a:rPr lang="en-US" sz="2000" dirty="0" err="1">
                <a:latin typeface="Arial" panose="020B0604020202020204" pitchFamily="34" charset="0"/>
                <a:cs typeface="Arial" panose="020B0604020202020204" pitchFamily="34" charset="0"/>
              </a:rPr>
              <a:t>lái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bằng</a:t>
            </a:r>
            <a:r>
              <a:rPr lang="en-US" sz="2000" dirty="0">
                <a:latin typeface="Arial" panose="020B0604020202020204" pitchFamily="34" charset="0"/>
                <a:cs typeface="Arial" panose="020B0604020202020204" pitchFamily="34" charset="0"/>
              </a:rPr>
              <a:t> RFID.</a:t>
            </a:r>
          </a:p>
          <a:p>
            <a:pPr marL="285750" indent="-285750" algn="just">
              <a:buFont typeface="Wingdings" panose="05000000000000000000" pitchFamily="2" charset="2"/>
              <a:buChar char="v"/>
            </a:pPr>
            <a:r>
              <a:rPr lang="en-US" sz="2000" dirty="0">
                <a:latin typeface="Arial" panose="020B0604020202020204" pitchFamily="34" charset="0"/>
                <a:cs typeface="Arial" panose="020B0604020202020204" pitchFamily="34" charset="0"/>
              </a:rPr>
              <a:t>Đo các thông số như: Tốc độ vòng tua của xe; Vị trí của xe thông qua GPS; Nhiệt độ/độ ẩm môi trường; Điện áp ắc quy của xe...</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Gửi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dữ</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lên</a:t>
            </a:r>
            <a:r>
              <a:rPr lang="en-US" sz="2000" dirty="0">
                <a:latin typeface="Arial" panose="020B0604020202020204" pitchFamily="34" charset="0"/>
                <a:cs typeface="Arial" panose="020B0604020202020204" pitchFamily="34" charset="0"/>
              </a:rPr>
              <a:t> server </a:t>
            </a:r>
            <a:r>
              <a:rPr lang="en-US" sz="2000" dirty="0" err="1">
                <a:latin typeface="Arial" panose="020B0604020202020204" pitchFamily="34" charset="0"/>
                <a:cs typeface="Arial" panose="020B0604020202020204" pitchFamily="34" charset="0"/>
              </a:rPr>
              <a:t>để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giám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tích</a:t>
            </a:r>
            <a:r>
              <a:rPr lang="en-US" sz="2000" dirty="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Hiển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tin </a:t>
            </a:r>
            <a:r>
              <a:rPr lang="en-US" sz="2000" dirty="0" err="1">
                <a:latin typeface="Arial" panose="020B0604020202020204" pitchFamily="34" charset="0"/>
                <a:cs typeface="Arial" panose="020B0604020202020204" pitchFamily="34" charset="0"/>
              </a:rPr>
              <a:t>cần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ngay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bị</a:t>
            </a:r>
            <a:r>
              <a:rPr lang="en-US" sz="2000" dirty="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Đóng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vỏ</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hoàn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ổn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endParaRPr lang="en-US" sz="2000" dirty="0">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FCE992AF-49F4-4C9B-877B-1B47C55FBF41}"/>
              </a:ext>
            </a:extLst>
          </p:cNvPr>
          <p:cNvSpPr/>
          <p:nvPr/>
        </p:nvSpPr>
        <p:spPr>
          <a:xfrm>
            <a:off x="5374717" y="2489684"/>
            <a:ext cx="3184849" cy="39873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US" sz="2000" b="1" dirty="0">
                <a:latin typeface="Arial" panose="020B0604020202020204" pitchFamily="34" charset="0"/>
                <a:cs typeface="Arial" panose="020B0604020202020204" pitchFamily="34" charset="0"/>
              </a:rPr>
              <a:t>WEB – SERVER:</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Quản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tin </a:t>
            </a:r>
            <a:r>
              <a:rPr lang="en-US" sz="2000" dirty="0" err="1">
                <a:latin typeface="Arial" panose="020B0604020202020204" pitchFamily="34" charset="0"/>
                <a:cs typeface="Arial" panose="020B0604020202020204" pitchFamily="34" charset="0"/>
              </a:rPr>
              <a:t>lái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v"/>
            </a:pPr>
            <a:r>
              <a:rPr lang="en-US" sz="2000" dirty="0">
                <a:latin typeface="Arial" panose="020B0604020202020204" pitchFamily="34" charset="0"/>
                <a:cs typeface="Arial" panose="020B0604020202020204" pitchFamily="34" charset="0"/>
              </a:rPr>
              <a:t>Theo </a:t>
            </a:r>
            <a:r>
              <a:rPr lang="en-US" sz="2000" dirty="0" err="1">
                <a:latin typeface="Arial" panose="020B0604020202020204" pitchFamily="34" charset="0"/>
                <a:cs typeface="Arial" panose="020B0604020202020204" pitchFamily="34" charset="0"/>
              </a:rPr>
              <a:t>dõi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điểm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nào</a:t>
            </a:r>
            <a:r>
              <a:rPr lang="en-US" sz="2000" dirty="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Giám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tốc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quãng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đường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áp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ắc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quy</a:t>
            </a:r>
            <a:r>
              <a:rPr lang="en-US" sz="2000" dirty="0">
                <a:latin typeface="Arial" panose="020B0604020202020204" pitchFamily="34" charset="0"/>
                <a:cs typeface="Arial" panose="020B0604020202020204" pitchFamily="34" charset="0"/>
              </a:rPr>
              <a:t>.</a:t>
            </a:r>
          </a:p>
          <a:p>
            <a:pPr marL="285750" indent="-285750">
              <a:buFont typeface="Wingdings" panose="05000000000000000000" pitchFamily="2" charset="2"/>
              <a:buChar char="v"/>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endParaRPr lang="en-US" sz="2000" dirty="0">
              <a:latin typeface="Arial" panose="020B0604020202020204" pitchFamily="34" charset="0"/>
              <a:cs typeface="Arial" panose="020B0604020202020204" pitchFamily="34" charset="0"/>
            </a:endParaRPr>
          </a:p>
        </p:txBody>
      </p:sp>
      <p:sp>
        <p:nvSpPr>
          <p:cNvPr id="13" name="Arrow: Down 12">
            <a:extLst>
              <a:ext uri="{FF2B5EF4-FFF2-40B4-BE49-F238E27FC236}">
                <a16:creationId xmlns:a16="http://schemas.microsoft.com/office/drawing/2014/main" id="{25553F87-2C25-4B84-8FBA-2DD39733214A}"/>
              </a:ext>
            </a:extLst>
          </p:cNvPr>
          <p:cNvSpPr/>
          <p:nvPr/>
        </p:nvSpPr>
        <p:spPr>
          <a:xfrm rot="18828692">
            <a:off x="5690142" y="1884172"/>
            <a:ext cx="245093" cy="65145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Arrow: Down 13">
            <a:extLst>
              <a:ext uri="{FF2B5EF4-FFF2-40B4-BE49-F238E27FC236}">
                <a16:creationId xmlns:a16="http://schemas.microsoft.com/office/drawing/2014/main" id="{58F0F3E7-FB03-4691-8975-2CDE472DA514}"/>
              </a:ext>
            </a:extLst>
          </p:cNvPr>
          <p:cNvSpPr/>
          <p:nvPr/>
        </p:nvSpPr>
        <p:spPr>
          <a:xfrm rot="2809593">
            <a:off x="3029710" y="1883640"/>
            <a:ext cx="263836" cy="645975"/>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2B2FE9AC-6B9F-4500-8465-586BEA79CB0A}"/>
              </a:ext>
            </a:extLst>
          </p:cNvPr>
          <p:cNvSpPr/>
          <p:nvPr/>
        </p:nvSpPr>
        <p:spPr bwMode="gray">
          <a:xfrm>
            <a:off x="5597774" y="397318"/>
            <a:ext cx="461165" cy="481294"/>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p>
        </p:txBody>
      </p:sp>
      <p:sp>
        <p:nvSpPr>
          <p:cNvPr id="11" name="Slide Number Placeholder 11">
            <a:extLst>
              <a:ext uri="{FF2B5EF4-FFF2-40B4-BE49-F238E27FC236}">
                <a16:creationId xmlns:a16="http://schemas.microsoft.com/office/drawing/2014/main" id="{673F1FEE-F85B-4414-BF45-659B570BE13C}"/>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6</a:t>
            </a:fld>
            <a:endParaRPr lang="en-US" b="1">
              <a:solidFill>
                <a:schemeClr val="tx1"/>
              </a:solidFill>
            </a:endParaRPr>
          </a:p>
        </p:txBody>
      </p:sp>
    </p:spTree>
    <p:extLst>
      <p:ext uri="{BB962C8B-B14F-4D97-AF65-F5344CB8AC3E}">
        <p14:creationId xmlns:p14="http://schemas.microsoft.com/office/powerpoint/2010/main" val="338518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21">
            <a:extLst>
              <a:ext uri="{FF2B5EF4-FFF2-40B4-BE49-F238E27FC236}">
                <a16:creationId xmlns:a16="http://schemas.microsoft.com/office/drawing/2014/main" id="{9B3E404F-F891-4FC2-B2FF-564E7EED0B95}"/>
              </a:ext>
            </a:extLst>
          </p:cNvPr>
          <p:cNvSpPr/>
          <p:nvPr/>
        </p:nvSpPr>
        <p:spPr bwMode="gray">
          <a:xfrm>
            <a:off x="1371601" y="172083"/>
            <a:ext cx="6400800" cy="44659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 HỆ THỐNG</a:t>
            </a:r>
          </a:p>
        </p:txBody>
      </p:sp>
      <p:sp>
        <p:nvSpPr>
          <p:cNvPr id="11" name="Oval 10">
            <a:extLst>
              <a:ext uri="{FF2B5EF4-FFF2-40B4-BE49-F238E27FC236}">
                <a16:creationId xmlns:a16="http://schemas.microsoft.com/office/drawing/2014/main" id="{AF58D86A-5414-4AA0-9136-811618A1A6C8}"/>
              </a:ext>
            </a:extLst>
          </p:cNvPr>
          <p:cNvSpPr/>
          <p:nvPr/>
        </p:nvSpPr>
        <p:spPr bwMode="gray">
          <a:xfrm>
            <a:off x="7541818" y="281079"/>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7" name="Slide Number Placeholder 11">
            <a:extLst>
              <a:ext uri="{FF2B5EF4-FFF2-40B4-BE49-F238E27FC236}">
                <a16:creationId xmlns:a16="http://schemas.microsoft.com/office/drawing/2014/main" id="{F74191E7-F376-4FD8-B2E6-586351C1124A}"/>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7</a:t>
            </a:fld>
            <a:endParaRPr lang="en-US" b="1">
              <a:solidFill>
                <a:schemeClr val="tx1"/>
              </a:solidFill>
            </a:endParaRPr>
          </a:p>
        </p:txBody>
      </p:sp>
      <p:pic>
        <p:nvPicPr>
          <p:cNvPr id="6" name="Hình ảnh 5">
            <a:extLst>
              <a:ext uri="{FF2B5EF4-FFF2-40B4-BE49-F238E27FC236}">
                <a16:creationId xmlns:a16="http://schemas.microsoft.com/office/drawing/2014/main" id="{902D4BC0-EE5B-45F6-A3F8-49931CFA2B06}"/>
              </a:ext>
            </a:extLst>
          </p:cNvPr>
          <p:cNvPicPr>
            <a:picLocks noChangeAspect="1"/>
          </p:cNvPicPr>
          <p:nvPr/>
        </p:nvPicPr>
        <p:blipFill>
          <a:blip r:embed="rId3"/>
          <a:stretch>
            <a:fillRect/>
          </a:stretch>
        </p:blipFill>
        <p:spPr>
          <a:xfrm>
            <a:off x="4572000" y="1801791"/>
            <a:ext cx="4209746" cy="3254417"/>
          </a:xfrm>
          <a:prstGeom prst="rect">
            <a:avLst/>
          </a:prstGeom>
        </p:spPr>
      </p:pic>
      <p:sp>
        <p:nvSpPr>
          <p:cNvPr id="12" name="Hộp Văn bản 11">
            <a:extLst>
              <a:ext uri="{FF2B5EF4-FFF2-40B4-BE49-F238E27FC236}">
                <a16:creationId xmlns:a16="http://schemas.microsoft.com/office/drawing/2014/main" id="{16C71D7F-214B-4304-9972-1EC247549DDD}"/>
              </a:ext>
            </a:extLst>
          </p:cNvPr>
          <p:cNvSpPr txBox="1"/>
          <p:nvPr/>
        </p:nvSpPr>
        <p:spPr>
          <a:xfrm>
            <a:off x="1752600" y="5058095"/>
            <a:ext cx="167640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Phương án 1</a:t>
            </a:r>
          </a:p>
        </p:txBody>
      </p:sp>
      <p:sp>
        <p:nvSpPr>
          <p:cNvPr id="2" name="TextBox 1">
            <a:extLst>
              <a:ext uri="{FF2B5EF4-FFF2-40B4-BE49-F238E27FC236}">
                <a16:creationId xmlns:a16="http://schemas.microsoft.com/office/drawing/2014/main" id="{BC274DEA-3CC2-4C0B-947A-943F9CD0745B}"/>
              </a:ext>
            </a:extLst>
          </p:cNvPr>
          <p:cNvSpPr txBox="1"/>
          <p:nvPr/>
        </p:nvSpPr>
        <p:spPr>
          <a:xfrm>
            <a:off x="1295400" y="1143000"/>
            <a:ext cx="6926270"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t>Thiết kế tổng quan: 2 Phương án thiết kế hệ thống: </a:t>
            </a:r>
          </a:p>
        </p:txBody>
      </p:sp>
      <p:pic>
        <p:nvPicPr>
          <p:cNvPr id="8" name="Picture 7">
            <a:extLst>
              <a:ext uri="{FF2B5EF4-FFF2-40B4-BE49-F238E27FC236}">
                <a16:creationId xmlns:a16="http://schemas.microsoft.com/office/drawing/2014/main" id="{0111F19D-4285-4E35-B5F8-4D09AB9C6C31}"/>
              </a:ext>
            </a:extLst>
          </p:cNvPr>
          <p:cNvPicPr>
            <a:picLocks noChangeAspect="1"/>
          </p:cNvPicPr>
          <p:nvPr/>
        </p:nvPicPr>
        <p:blipFill>
          <a:blip r:embed="rId4"/>
          <a:stretch>
            <a:fillRect/>
          </a:stretch>
        </p:blipFill>
        <p:spPr>
          <a:xfrm>
            <a:off x="515815" y="1715939"/>
            <a:ext cx="3561794" cy="3218060"/>
          </a:xfrm>
          <a:prstGeom prst="rect">
            <a:avLst/>
          </a:prstGeom>
        </p:spPr>
      </p:pic>
      <p:sp>
        <p:nvSpPr>
          <p:cNvPr id="13" name="Hộp Văn bản 11">
            <a:extLst>
              <a:ext uri="{FF2B5EF4-FFF2-40B4-BE49-F238E27FC236}">
                <a16:creationId xmlns:a16="http://schemas.microsoft.com/office/drawing/2014/main" id="{7694FF3A-CAB8-47EF-B14D-4FF47E0B012B}"/>
              </a:ext>
            </a:extLst>
          </p:cNvPr>
          <p:cNvSpPr txBox="1"/>
          <p:nvPr/>
        </p:nvSpPr>
        <p:spPr>
          <a:xfrm>
            <a:off x="6096001" y="5058095"/>
            <a:ext cx="167640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Phương án 2</a:t>
            </a:r>
          </a:p>
        </p:txBody>
      </p:sp>
      <p:sp>
        <p:nvSpPr>
          <p:cNvPr id="22" name="Rectangle: Rounded Corners 21">
            <a:extLst>
              <a:ext uri="{FF2B5EF4-FFF2-40B4-BE49-F238E27FC236}">
                <a16:creationId xmlns:a16="http://schemas.microsoft.com/office/drawing/2014/main" id="{C3864D33-2AA3-48A9-802D-EA9EC0C98C14}"/>
              </a:ext>
            </a:extLst>
          </p:cNvPr>
          <p:cNvSpPr/>
          <p:nvPr/>
        </p:nvSpPr>
        <p:spPr>
          <a:xfrm>
            <a:off x="515815" y="1600200"/>
            <a:ext cx="8209719" cy="3827227"/>
          </a:xfrm>
          <a:prstGeom prst="roundRect">
            <a:avLst/>
          </a:prstGeom>
          <a:noFill/>
          <a:ln w="508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1186FEED-E96B-401A-BF37-BF96B620F216}"/>
              </a:ext>
            </a:extLst>
          </p:cNvPr>
          <p:cNvCxnSpPr>
            <a:stCxn id="22" idx="0"/>
            <a:endCxn id="22" idx="2"/>
          </p:cNvCxnSpPr>
          <p:nvPr/>
        </p:nvCxnSpPr>
        <p:spPr>
          <a:xfrm>
            <a:off x="4620675" y="1600200"/>
            <a:ext cx="0" cy="3827227"/>
          </a:xfrm>
          <a:prstGeom prst="line">
            <a:avLst/>
          </a:prstGeom>
          <a:ln w="508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3344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21">
            <a:extLst>
              <a:ext uri="{FF2B5EF4-FFF2-40B4-BE49-F238E27FC236}">
                <a16:creationId xmlns:a16="http://schemas.microsoft.com/office/drawing/2014/main" id="{9B3E404F-F891-4FC2-B2FF-564E7EED0B95}"/>
              </a:ext>
            </a:extLst>
          </p:cNvPr>
          <p:cNvSpPr/>
          <p:nvPr/>
        </p:nvSpPr>
        <p:spPr bwMode="gray">
          <a:xfrm>
            <a:off x="1371601" y="172083"/>
            <a:ext cx="6400800" cy="44659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 HỆ THỐNG</a:t>
            </a:r>
          </a:p>
        </p:txBody>
      </p:sp>
      <p:sp>
        <p:nvSpPr>
          <p:cNvPr id="11" name="Oval 10">
            <a:extLst>
              <a:ext uri="{FF2B5EF4-FFF2-40B4-BE49-F238E27FC236}">
                <a16:creationId xmlns:a16="http://schemas.microsoft.com/office/drawing/2014/main" id="{AF58D86A-5414-4AA0-9136-811618A1A6C8}"/>
              </a:ext>
            </a:extLst>
          </p:cNvPr>
          <p:cNvSpPr/>
          <p:nvPr/>
        </p:nvSpPr>
        <p:spPr bwMode="gray">
          <a:xfrm>
            <a:off x="7541818" y="281079"/>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7" name="Slide Number Placeholder 11">
            <a:extLst>
              <a:ext uri="{FF2B5EF4-FFF2-40B4-BE49-F238E27FC236}">
                <a16:creationId xmlns:a16="http://schemas.microsoft.com/office/drawing/2014/main" id="{F74191E7-F376-4FD8-B2E6-586351C1124A}"/>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8</a:t>
            </a:fld>
            <a:endParaRPr lang="en-US" b="1">
              <a:solidFill>
                <a:schemeClr val="tx1"/>
              </a:solidFill>
            </a:endParaRPr>
          </a:p>
        </p:txBody>
      </p:sp>
      <p:sp>
        <p:nvSpPr>
          <p:cNvPr id="2" name="TextBox 1">
            <a:extLst>
              <a:ext uri="{FF2B5EF4-FFF2-40B4-BE49-F238E27FC236}">
                <a16:creationId xmlns:a16="http://schemas.microsoft.com/office/drawing/2014/main" id="{BC274DEA-3CC2-4C0B-947A-943F9CD0745B}"/>
              </a:ext>
            </a:extLst>
          </p:cNvPr>
          <p:cNvSpPr txBox="1"/>
          <p:nvPr/>
        </p:nvSpPr>
        <p:spPr>
          <a:xfrm>
            <a:off x="1295400" y="1143000"/>
            <a:ext cx="6926270" cy="369332"/>
          </a:xfrm>
          <a:prstGeom prst="rect">
            <a:avLst/>
          </a:prstGeom>
          <a:noFill/>
        </p:spPr>
        <p:txBody>
          <a:bodyPr wrap="square" rtlCol="0">
            <a:spAutoFit/>
          </a:bodyPr>
          <a:lstStyle/>
          <a:p>
            <a:pPr marL="285750" indent="-285750">
              <a:buFont typeface="Wingdings" panose="05000000000000000000" pitchFamily="2" charset="2"/>
              <a:buChar char="q"/>
            </a:pPr>
            <a:r>
              <a:rPr lang="en-US" dirty="0"/>
              <a:t>Mô hình kết nối</a:t>
            </a:r>
          </a:p>
        </p:txBody>
      </p:sp>
      <p:pic>
        <p:nvPicPr>
          <p:cNvPr id="15" name="Hình ảnh 5">
            <a:extLst>
              <a:ext uri="{FF2B5EF4-FFF2-40B4-BE49-F238E27FC236}">
                <a16:creationId xmlns:a16="http://schemas.microsoft.com/office/drawing/2014/main" id="{C944AA6D-3E27-4237-B12A-095342B55C35}"/>
              </a:ext>
            </a:extLst>
          </p:cNvPr>
          <p:cNvPicPr>
            <a:picLocks noChangeAspect="1"/>
          </p:cNvPicPr>
          <p:nvPr/>
        </p:nvPicPr>
        <p:blipFill>
          <a:blip r:embed="rId3"/>
          <a:stretch>
            <a:fillRect/>
          </a:stretch>
        </p:blipFill>
        <p:spPr>
          <a:xfrm>
            <a:off x="404493" y="1905000"/>
            <a:ext cx="4362146" cy="3372232"/>
          </a:xfrm>
          <a:prstGeom prst="rect">
            <a:avLst/>
          </a:prstGeom>
        </p:spPr>
      </p:pic>
      <p:graphicFrame>
        <p:nvGraphicFramePr>
          <p:cNvPr id="3" name="Diagram 2">
            <a:extLst>
              <a:ext uri="{FF2B5EF4-FFF2-40B4-BE49-F238E27FC236}">
                <a16:creationId xmlns:a16="http://schemas.microsoft.com/office/drawing/2014/main" id="{05C43C49-59EA-44FD-910E-312E391B3961}"/>
              </a:ext>
            </a:extLst>
          </p:cNvPr>
          <p:cNvGraphicFramePr/>
          <p:nvPr>
            <p:extLst>
              <p:ext uri="{D42A27DB-BD31-4B8C-83A1-F6EECF244321}">
                <p14:modId xmlns:p14="http://schemas.microsoft.com/office/powerpoint/2010/main" val="972780829"/>
              </p:ext>
            </p:extLst>
          </p:nvPr>
        </p:nvGraphicFramePr>
        <p:xfrm>
          <a:off x="5281293" y="1981200"/>
          <a:ext cx="3733800" cy="282598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Arrow: Right 3">
            <a:extLst>
              <a:ext uri="{FF2B5EF4-FFF2-40B4-BE49-F238E27FC236}">
                <a16:creationId xmlns:a16="http://schemas.microsoft.com/office/drawing/2014/main" id="{323148C8-3655-4DDE-A151-4298A59023B6}"/>
              </a:ext>
            </a:extLst>
          </p:cNvPr>
          <p:cNvSpPr/>
          <p:nvPr/>
        </p:nvSpPr>
        <p:spPr>
          <a:xfrm>
            <a:off x="4709793" y="3124200"/>
            <a:ext cx="1143000"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9344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21">
            <a:extLst>
              <a:ext uri="{FF2B5EF4-FFF2-40B4-BE49-F238E27FC236}">
                <a16:creationId xmlns:a16="http://schemas.microsoft.com/office/drawing/2014/main" id="{9B3E404F-F891-4FC2-B2FF-564E7EED0B95}"/>
              </a:ext>
            </a:extLst>
          </p:cNvPr>
          <p:cNvSpPr/>
          <p:nvPr/>
        </p:nvSpPr>
        <p:spPr bwMode="gray">
          <a:xfrm>
            <a:off x="1371601" y="172084"/>
            <a:ext cx="6400800" cy="460324"/>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 HỆ THỐNG</a:t>
            </a:r>
          </a:p>
        </p:txBody>
      </p:sp>
      <p:sp>
        <p:nvSpPr>
          <p:cNvPr id="11" name="Oval 10">
            <a:extLst>
              <a:ext uri="{FF2B5EF4-FFF2-40B4-BE49-F238E27FC236}">
                <a16:creationId xmlns:a16="http://schemas.microsoft.com/office/drawing/2014/main" id="{AF58D86A-5414-4AA0-9136-811618A1A6C8}"/>
              </a:ext>
            </a:extLst>
          </p:cNvPr>
          <p:cNvSpPr/>
          <p:nvPr/>
        </p:nvSpPr>
        <p:spPr bwMode="gray">
          <a:xfrm>
            <a:off x="7540138" y="294808"/>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7" name="Rectangle 6">
            <a:extLst>
              <a:ext uri="{FF2B5EF4-FFF2-40B4-BE49-F238E27FC236}">
                <a16:creationId xmlns:a16="http://schemas.microsoft.com/office/drawing/2014/main" id="{CBB55CA2-71CB-46E0-842D-1BF4E5B9A1B3}"/>
              </a:ext>
            </a:extLst>
          </p:cNvPr>
          <p:cNvSpPr/>
          <p:nvPr/>
        </p:nvSpPr>
        <p:spPr>
          <a:xfrm>
            <a:off x="1295400" y="953053"/>
            <a:ext cx="6248400" cy="461665"/>
          </a:xfrm>
          <a:prstGeom prst="rect">
            <a:avLst/>
          </a:prstGeom>
        </p:spPr>
        <p:txBody>
          <a:bodyPr wrap="square">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Sơ đồ khối của thiết bị giám sát:</a:t>
            </a:r>
            <a:endParaRPr lang="vi-VN" sz="2400" dirty="0">
              <a:latin typeface="Arial" panose="020B0604020202020204" pitchFamily="34" charset="0"/>
              <a:cs typeface="Arial" panose="020B0604020202020204" pitchFamily="34" charset="0"/>
            </a:endParaRPr>
          </a:p>
        </p:txBody>
      </p:sp>
      <p:sp>
        <p:nvSpPr>
          <p:cNvPr id="8" name="Slide Number Placeholder 11">
            <a:extLst>
              <a:ext uri="{FF2B5EF4-FFF2-40B4-BE49-F238E27FC236}">
                <a16:creationId xmlns:a16="http://schemas.microsoft.com/office/drawing/2014/main" id="{F11EED31-C22F-4EDA-9A24-87A83FC81E9C}"/>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9</a:t>
            </a:fld>
            <a:endParaRPr lang="en-US" b="1">
              <a:solidFill>
                <a:schemeClr val="tx1"/>
              </a:solidFill>
            </a:endParaRPr>
          </a:p>
        </p:txBody>
      </p:sp>
      <p:sp>
        <p:nvSpPr>
          <p:cNvPr id="10" name="Hình chữ nhật 9">
            <a:extLst>
              <a:ext uri="{FF2B5EF4-FFF2-40B4-BE49-F238E27FC236}">
                <a16:creationId xmlns:a16="http://schemas.microsoft.com/office/drawing/2014/main" id="{20708FA7-7941-49ED-AF7B-8B8814E3467D}"/>
              </a:ext>
            </a:extLst>
          </p:cNvPr>
          <p:cNvSpPr/>
          <p:nvPr/>
        </p:nvSpPr>
        <p:spPr>
          <a:xfrm>
            <a:off x="1600200" y="1600200"/>
            <a:ext cx="6172200" cy="41043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 name="Hình chữ nhật 11">
            <a:extLst>
              <a:ext uri="{FF2B5EF4-FFF2-40B4-BE49-F238E27FC236}">
                <a16:creationId xmlns:a16="http://schemas.microsoft.com/office/drawing/2014/main" id="{04461125-1617-4A31-BBF5-69B44BD51919}"/>
              </a:ext>
            </a:extLst>
          </p:cNvPr>
          <p:cNvSpPr/>
          <p:nvPr/>
        </p:nvSpPr>
        <p:spPr>
          <a:xfrm>
            <a:off x="3771900" y="3402636"/>
            <a:ext cx="1600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MCU</a:t>
            </a:r>
          </a:p>
        </p:txBody>
      </p:sp>
      <p:sp>
        <p:nvSpPr>
          <p:cNvPr id="13" name="Hình chữ nhật 12">
            <a:extLst>
              <a:ext uri="{FF2B5EF4-FFF2-40B4-BE49-F238E27FC236}">
                <a16:creationId xmlns:a16="http://schemas.microsoft.com/office/drawing/2014/main" id="{D2106199-A074-4524-B974-F7609232C9C2}"/>
              </a:ext>
            </a:extLst>
          </p:cNvPr>
          <p:cNvSpPr/>
          <p:nvPr/>
        </p:nvSpPr>
        <p:spPr>
          <a:xfrm>
            <a:off x="5504717" y="3406823"/>
            <a:ext cx="1600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a:t>
            </a:r>
            <a:r>
              <a:rPr lang="en-US" dirty="0" err="1"/>
              <a:t>Cảm</a:t>
            </a:r>
            <a:r>
              <a:rPr lang="en-US" dirty="0"/>
              <a:t> </a:t>
            </a:r>
            <a:r>
              <a:rPr lang="en-US" dirty="0" err="1"/>
              <a:t>biến</a:t>
            </a:r>
            <a:endParaRPr lang="en-US" dirty="0"/>
          </a:p>
          <a:p>
            <a:pPr algn="ctr"/>
            <a:r>
              <a:rPr lang="en-US" dirty="0"/>
              <a:t>IN/OUT</a:t>
            </a:r>
          </a:p>
        </p:txBody>
      </p:sp>
      <p:sp>
        <p:nvSpPr>
          <p:cNvPr id="15" name="Hình chữ nhật 14">
            <a:extLst>
              <a:ext uri="{FF2B5EF4-FFF2-40B4-BE49-F238E27FC236}">
                <a16:creationId xmlns:a16="http://schemas.microsoft.com/office/drawing/2014/main" id="{FC2D9994-4C40-4201-9F7D-1BF6A3561DBD}"/>
              </a:ext>
            </a:extLst>
          </p:cNvPr>
          <p:cNvSpPr/>
          <p:nvPr/>
        </p:nvSpPr>
        <p:spPr>
          <a:xfrm>
            <a:off x="2052376" y="3406823"/>
            <a:ext cx="1600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RFID</a:t>
            </a:r>
          </a:p>
        </p:txBody>
      </p:sp>
      <p:sp>
        <p:nvSpPr>
          <p:cNvPr id="16" name="Hình chữ nhật 15">
            <a:extLst>
              <a:ext uri="{FF2B5EF4-FFF2-40B4-BE49-F238E27FC236}">
                <a16:creationId xmlns:a16="http://schemas.microsoft.com/office/drawing/2014/main" id="{8E9C4E74-3666-4CED-9A6C-1709BED983C5}"/>
              </a:ext>
            </a:extLst>
          </p:cNvPr>
          <p:cNvSpPr/>
          <p:nvPr/>
        </p:nvSpPr>
        <p:spPr>
          <a:xfrm>
            <a:off x="2052376" y="2297783"/>
            <a:ext cx="1600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a:t>
            </a:r>
            <a:r>
              <a:rPr lang="en-US" dirty="0" err="1"/>
              <a:t>Nguồn</a:t>
            </a:r>
            <a:endParaRPr lang="en-US" dirty="0"/>
          </a:p>
        </p:txBody>
      </p:sp>
      <p:sp>
        <p:nvSpPr>
          <p:cNvPr id="17" name="Hình chữ nhật 16">
            <a:extLst>
              <a:ext uri="{FF2B5EF4-FFF2-40B4-BE49-F238E27FC236}">
                <a16:creationId xmlns:a16="http://schemas.microsoft.com/office/drawing/2014/main" id="{B52A4DA2-2EDB-4DF2-8081-C284637D0B6D}"/>
              </a:ext>
            </a:extLst>
          </p:cNvPr>
          <p:cNvSpPr/>
          <p:nvPr/>
        </p:nvSpPr>
        <p:spPr>
          <a:xfrm>
            <a:off x="3768551" y="2293596"/>
            <a:ext cx="1600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a:t>
            </a:r>
            <a:r>
              <a:rPr lang="en-US" dirty="0" err="1"/>
              <a:t>Hiển</a:t>
            </a:r>
            <a:r>
              <a:rPr lang="en-US" dirty="0"/>
              <a:t> </a:t>
            </a:r>
            <a:r>
              <a:rPr lang="en-US" dirty="0" err="1"/>
              <a:t>thị</a:t>
            </a:r>
            <a:r>
              <a:rPr lang="en-US" dirty="0"/>
              <a:t>,</a:t>
            </a:r>
          </a:p>
          <a:p>
            <a:pPr algn="ctr"/>
            <a:r>
              <a:rPr lang="en-US" dirty="0" err="1"/>
              <a:t>Thông</a:t>
            </a:r>
            <a:r>
              <a:rPr lang="en-US" dirty="0"/>
              <a:t> </a:t>
            </a:r>
            <a:r>
              <a:rPr lang="en-US" dirty="0" err="1"/>
              <a:t>báo</a:t>
            </a:r>
            <a:endParaRPr lang="en-US" dirty="0"/>
          </a:p>
        </p:txBody>
      </p:sp>
      <p:sp>
        <p:nvSpPr>
          <p:cNvPr id="18" name="Hình chữ nhật 17">
            <a:extLst>
              <a:ext uri="{FF2B5EF4-FFF2-40B4-BE49-F238E27FC236}">
                <a16:creationId xmlns:a16="http://schemas.microsoft.com/office/drawing/2014/main" id="{4883925A-2BAA-45B5-9A4A-98F6869A59A2}"/>
              </a:ext>
            </a:extLst>
          </p:cNvPr>
          <p:cNvSpPr/>
          <p:nvPr/>
        </p:nvSpPr>
        <p:spPr>
          <a:xfrm>
            <a:off x="5503566" y="2291892"/>
            <a:ext cx="1583453"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a:t> FLASH/SD</a:t>
            </a:r>
            <a:endParaRPr lang="en-US" dirty="0"/>
          </a:p>
        </p:txBody>
      </p:sp>
      <p:sp>
        <p:nvSpPr>
          <p:cNvPr id="19" name="Hình chữ nhật 18">
            <a:extLst>
              <a:ext uri="{FF2B5EF4-FFF2-40B4-BE49-F238E27FC236}">
                <a16:creationId xmlns:a16="http://schemas.microsoft.com/office/drawing/2014/main" id="{5C053133-78E5-4822-BC79-2774A29F67BA}"/>
              </a:ext>
            </a:extLst>
          </p:cNvPr>
          <p:cNvSpPr/>
          <p:nvPr/>
        </p:nvSpPr>
        <p:spPr>
          <a:xfrm>
            <a:off x="2047456" y="4430232"/>
            <a:ext cx="1583453"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RS232</a:t>
            </a:r>
          </a:p>
          <a:p>
            <a:pPr algn="ctr"/>
            <a:r>
              <a:rPr lang="en-US" dirty="0"/>
              <a:t>Debug</a:t>
            </a:r>
          </a:p>
        </p:txBody>
      </p:sp>
      <p:sp>
        <p:nvSpPr>
          <p:cNvPr id="20" name="Hình chữ nhật 19">
            <a:extLst>
              <a:ext uri="{FF2B5EF4-FFF2-40B4-BE49-F238E27FC236}">
                <a16:creationId xmlns:a16="http://schemas.microsoft.com/office/drawing/2014/main" id="{571563E3-9DCE-4A03-8198-7820E147496C}"/>
              </a:ext>
            </a:extLst>
          </p:cNvPr>
          <p:cNvSpPr/>
          <p:nvPr/>
        </p:nvSpPr>
        <p:spPr>
          <a:xfrm>
            <a:off x="3776924" y="4430232"/>
            <a:ext cx="1583453"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GSM/GPRS</a:t>
            </a:r>
          </a:p>
        </p:txBody>
      </p:sp>
      <p:sp>
        <p:nvSpPr>
          <p:cNvPr id="21" name="Hình chữ nhật 20">
            <a:extLst>
              <a:ext uri="{FF2B5EF4-FFF2-40B4-BE49-F238E27FC236}">
                <a16:creationId xmlns:a16="http://schemas.microsoft.com/office/drawing/2014/main" id="{403386C1-5950-47EF-AC2C-123BEE31FD32}"/>
              </a:ext>
            </a:extLst>
          </p:cNvPr>
          <p:cNvSpPr/>
          <p:nvPr/>
        </p:nvSpPr>
        <p:spPr>
          <a:xfrm>
            <a:off x="5513091" y="4430232"/>
            <a:ext cx="1583453"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GPS</a:t>
            </a:r>
          </a:p>
        </p:txBody>
      </p:sp>
      <p:sp>
        <p:nvSpPr>
          <p:cNvPr id="22" name="Hộp Văn bản 21">
            <a:extLst>
              <a:ext uri="{FF2B5EF4-FFF2-40B4-BE49-F238E27FC236}">
                <a16:creationId xmlns:a16="http://schemas.microsoft.com/office/drawing/2014/main" id="{7F7DE60A-FE81-4AA7-9B90-39962C1BF9E6}"/>
              </a:ext>
            </a:extLst>
          </p:cNvPr>
          <p:cNvSpPr txBox="1"/>
          <p:nvPr/>
        </p:nvSpPr>
        <p:spPr>
          <a:xfrm>
            <a:off x="2819401" y="1815255"/>
            <a:ext cx="3886200" cy="369332"/>
          </a:xfrm>
          <a:prstGeom prst="rect">
            <a:avLst/>
          </a:prstGeom>
          <a:noFill/>
        </p:spPr>
        <p:txBody>
          <a:bodyPr wrap="square" rtlCol="0">
            <a:spAutoFit/>
          </a:bodyPr>
          <a:lstStyle/>
          <a:p>
            <a:r>
              <a:rPr lang="en-US" b="1" dirty="0"/>
              <a:t>THIẾT BỊ GIÁM SÁT MÁY CÔNG TRÌNH</a:t>
            </a:r>
          </a:p>
        </p:txBody>
      </p:sp>
      <p:sp>
        <p:nvSpPr>
          <p:cNvPr id="2" name="Hình Bầu dục 1">
            <a:extLst>
              <a:ext uri="{FF2B5EF4-FFF2-40B4-BE49-F238E27FC236}">
                <a16:creationId xmlns:a16="http://schemas.microsoft.com/office/drawing/2014/main" id="{3D65214F-D331-4182-9326-CFAB58960616}"/>
              </a:ext>
            </a:extLst>
          </p:cNvPr>
          <p:cNvSpPr/>
          <p:nvPr/>
        </p:nvSpPr>
        <p:spPr>
          <a:xfrm>
            <a:off x="3388545" y="2961491"/>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1</a:t>
            </a:r>
          </a:p>
        </p:txBody>
      </p:sp>
      <p:sp>
        <p:nvSpPr>
          <p:cNvPr id="23" name="Hình Bầu dục 22">
            <a:extLst>
              <a:ext uri="{FF2B5EF4-FFF2-40B4-BE49-F238E27FC236}">
                <a16:creationId xmlns:a16="http://schemas.microsoft.com/office/drawing/2014/main" id="{2B6C9DA9-414E-4765-8AAE-D949D782EA08}"/>
              </a:ext>
            </a:extLst>
          </p:cNvPr>
          <p:cNvSpPr/>
          <p:nvPr/>
        </p:nvSpPr>
        <p:spPr>
          <a:xfrm>
            <a:off x="5158468" y="2972771"/>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2</a:t>
            </a:r>
          </a:p>
        </p:txBody>
      </p:sp>
      <p:sp>
        <p:nvSpPr>
          <p:cNvPr id="24" name="Hình Bầu dục 23">
            <a:extLst>
              <a:ext uri="{FF2B5EF4-FFF2-40B4-BE49-F238E27FC236}">
                <a16:creationId xmlns:a16="http://schemas.microsoft.com/office/drawing/2014/main" id="{86682162-9FC9-490E-A92D-1416ACA3DBD4}"/>
              </a:ext>
            </a:extLst>
          </p:cNvPr>
          <p:cNvSpPr/>
          <p:nvPr/>
        </p:nvSpPr>
        <p:spPr>
          <a:xfrm>
            <a:off x="6885110" y="3003694"/>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3</a:t>
            </a:r>
          </a:p>
        </p:txBody>
      </p:sp>
      <p:sp>
        <p:nvSpPr>
          <p:cNvPr id="25" name="Hình Bầu dục 24">
            <a:extLst>
              <a:ext uri="{FF2B5EF4-FFF2-40B4-BE49-F238E27FC236}">
                <a16:creationId xmlns:a16="http://schemas.microsoft.com/office/drawing/2014/main" id="{83D403AF-8FE2-40E4-86C2-B97708577D6C}"/>
              </a:ext>
            </a:extLst>
          </p:cNvPr>
          <p:cNvSpPr/>
          <p:nvPr/>
        </p:nvSpPr>
        <p:spPr>
          <a:xfrm>
            <a:off x="3423872" y="4079020"/>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4</a:t>
            </a:r>
          </a:p>
        </p:txBody>
      </p:sp>
      <p:sp>
        <p:nvSpPr>
          <p:cNvPr id="26" name="Hình Bầu dục 25">
            <a:extLst>
              <a:ext uri="{FF2B5EF4-FFF2-40B4-BE49-F238E27FC236}">
                <a16:creationId xmlns:a16="http://schemas.microsoft.com/office/drawing/2014/main" id="{181DD1ED-880D-4B2B-92EA-2F82D4CAF700}"/>
              </a:ext>
            </a:extLst>
          </p:cNvPr>
          <p:cNvSpPr/>
          <p:nvPr/>
        </p:nvSpPr>
        <p:spPr>
          <a:xfrm>
            <a:off x="5135545" y="4079020"/>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5</a:t>
            </a:r>
          </a:p>
        </p:txBody>
      </p:sp>
      <p:sp>
        <p:nvSpPr>
          <p:cNvPr id="27" name="Hình Bầu dục 26">
            <a:extLst>
              <a:ext uri="{FF2B5EF4-FFF2-40B4-BE49-F238E27FC236}">
                <a16:creationId xmlns:a16="http://schemas.microsoft.com/office/drawing/2014/main" id="{67FA27AD-18BC-43A1-BD55-0A03AA57C3D6}"/>
              </a:ext>
            </a:extLst>
          </p:cNvPr>
          <p:cNvSpPr/>
          <p:nvPr/>
        </p:nvSpPr>
        <p:spPr>
          <a:xfrm>
            <a:off x="6885110" y="4104468"/>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6</a:t>
            </a:r>
          </a:p>
        </p:txBody>
      </p:sp>
      <p:sp>
        <p:nvSpPr>
          <p:cNvPr id="28" name="Hình Bầu dục 27">
            <a:extLst>
              <a:ext uri="{FF2B5EF4-FFF2-40B4-BE49-F238E27FC236}">
                <a16:creationId xmlns:a16="http://schemas.microsoft.com/office/drawing/2014/main" id="{448FABED-A0DB-41D7-BF2B-341C0EF58068}"/>
              </a:ext>
            </a:extLst>
          </p:cNvPr>
          <p:cNvSpPr/>
          <p:nvPr/>
        </p:nvSpPr>
        <p:spPr>
          <a:xfrm>
            <a:off x="3407124" y="5104623"/>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7</a:t>
            </a:r>
          </a:p>
        </p:txBody>
      </p:sp>
      <p:sp>
        <p:nvSpPr>
          <p:cNvPr id="29" name="Hình Bầu dục 28">
            <a:extLst>
              <a:ext uri="{FF2B5EF4-FFF2-40B4-BE49-F238E27FC236}">
                <a16:creationId xmlns:a16="http://schemas.microsoft.com/office/drawing/2014/main" id="{78B37DC5-9F6D-41BA-8178-E83505EF9D6D}"/>
              </a:ext>
            </a:extLst>
          </p:cNvPr>
          <p:cNvSpPr/>
          <p:nvPr/>
        </p:nvSpPr>
        <p:spPr>
          <a:xfrm>
            <a:off x="5138476" y="5114312"/>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8</a:t>
            </a:r>
          </a:p>
        </p:txBody>
      </p:sp>
      <p:sp>
        <p:nvSpPr>
          <p:cNvPr id="30" name="Hình Bầu dục 29">
            <a:extLst>
              <a:ext uri="{FF2B5EF4-FFF2-40B4-BE49-F238E27FC236}">
                <a16:creationId xmlns:a16="http://schemas.microsoft.com/office/drawing/2014/main" id="{F9404508-B883-4B04-BE8A-C1142C6C8BEC}"/>
              </a:ext>
            </a:extLst>
          </p:cNvPr>
          <p:cNvSpPr/>
          <p:nvPr/>
        </p:nvSpPr>
        <p:spPr>
          <a:xfrm>
            <a:off x="6875585" y="5132080"/>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9</a:t>
            </a:r>
          </a:p>
        </p:txBody>
      </p:sp>
    </p:spTree>
    <p:extLst>
      <p:ext uri="{BB962C8B-B14F-4D97-AF65-F5344CB8AC3E}">
        <p14:creationId xmlns:p14="http://schemas.microsoft.com/office/powerpoint/2010/main" val="3318791078"/>
      </p:ext>
    </p:extLst>
  </p:cSld>
  <p:clrMapOvr>
    <a:masterClrMapping/>
  </p:clrMapOvr>
</p:sld>
</file>

<file path=ppt/theme/theme1.xml><?xml version="1.0" encoding="utf-8"?>
<a:theme xmlns:a="http://schemas.openxmlformats.org/drawingml/2006/main" name="Office Theme">
  <a:themeElements>
    <a:clrScheme name="Custom 345">
      <a:dk1>
        <a:srgbClr val="000000"/>
      </a:dk1>
      <a:lt1>
        <a:srgbClr val="FFFFFF"/>
      </a:lt1>
      <a:dk2>
        <a:srgbClr val="976711"/>
      </a:dk2>
      <a:lt2>
        <a:srgbClr val="F1EBE3"/>
      </a:lt2>
      <a:accent1>
        <a:srgbClr val="F4623A"/>
      </a:accent1>
      <a:accent2>
        <a:srgbClr val="DAB20A"/>
      </a:accent2>
      <a:accent3>
        <a:srgbClr val="82B967"/>
      </a:accent3>
      <a:accent4>
        <a:srgbClr val="5CBAC4"/>
      </a:accent4>
      <a:accent5>
        <a:srgbClr val="6F99D7"/>
      </a:accent5>
      <a:accent6>
        <a:srgbClr val="A985CD"/>
      </a:accent6>
      <a:hlink>
        <a:srgbClr val="EC700A"/>
      </a:hlink>
      <a:folHlink>
        <a:srgbClr val="2BB760"/>
      </a:folHlink>
    </a:clrScheme>
    <a:fontScheme name="Custom 3">
      <a:majorFont>
        <a:latin typeface="Trebuchet MS"/>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_Doan_report_ver2_180612" id="{0725B4C5-FB97-4DEC-90A1-A73F80EAA225}" vid="{3A8CFB6B-9938-4350-AC78-9B4F8E5FA4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2181</TotalTime>
  <Words>3929</Words>
  <Application>Microsoft Office PowerPoint</Application>
  <PresentationFormat>On-screen Show (4:3)</PresentationFormat>
  <Paragraphs>530</Paragraphs>
  <Slides>48</Slides>
  <Notes>44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Arial heading</vt:lpstr>
      <vt:lpstr>Arial</vt:lpstr>
      <vt:lpstr>Calibri</vt:lpstr>
      <vt:lpstr>Times New Roman</vt:lpstr>
      <vt:lpstr>Trebuchet MS</vt:lpstr>
      <vt:lpstr>Wingdings</vt:lpstr>
      <vt:lpstr>Office Theme</vt:lpstr>
      <vt:lpstr>ĐỀ TÀI TỐT NGHIỆP Thiết kế thiết bị thu thập thông tin hiện trường ứng dụng trong hệ thống quản lý giám sát xe công trình. </vt:lpstr>
      <vt:lpstr>Nội dung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VIDEO DEMO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TỐT NGHIỆP Thiết kế thiết bị thanh toán hỗ trợ giặt tự phục vụ  trong kí túc xá của Trường đại học</dc:title>
  <dc:creator>Tran Van Sang 20153161</dc:creator>
  <cp:lastModifiedBy>Tran Hung Manh 20162674</cp:lastModifiedBy>
  <cp:revision>149</cp:revision>
  <dcterms:created xsi:type="dcterms:W3CDTF">2020-01-13T02:49:21Z</dcterms:created>
  <dcterms:modified xsi:type="dcterms:W3CDTF">2021-07-11T09:47:42Z</dcterms:modified>
</cp:coreProperties>
</file>